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58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F0E9C1-C4F6-3AF5-250F-D985CA842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FF40AF7-ABAE-4DAD-A737-6709C237A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BD2B68D-67E9-A445-C2EB-5F3C17A18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B6CBDC-850A-DE2A-35DF-E8D2208BC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09DE62-BED5-81C5-B1A0-3037AB857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35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38FF75-6F78-AB03-47D5-4FCC4C5D7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4ABFBA-E8D2-791D-3158-195687724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42764D-9875-C33A-BE0F-405BEB41A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BDB72D-CBA3-55A6-F793-F9D33A720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F3720A-CDB0-AAE9-D206-E6494EDC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08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39C7DA4-0B11-CCBE-B5A2-16D516657D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4D42B5C-F7DA-95E6-170A-1B8333C63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4D942B-B73F-A194-323C-087BBF89A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F6619B-1CDE-7394-67FA-4D1A3EBCF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E251E1-7EBB-3C81-4563-4A38288F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0761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AF6387-DAFB-B5AC-60A9-55965CE64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28506E-A6F6-A3A3-8228-E88BDC2A0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125FBA-A430-F8AC-6AAD-02925FFB0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EB74B4-5A05-BD9E-AEB0-82E25991B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0FC5CF-D1B6-44D1-C223-3D676510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17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9D7FB3-A10B-50B6-836B-B57975BA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69ECC7-5877-F2C2-6CF5-0984DCCD9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B1F50B-A067-E558-D41E-556F5D6D2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8715EC-BC96-2BB9-277C-2F2B8C9BE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ACE179-5A8E-EB1D-9F3D-10F45113C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57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51E846-7DDE-3CF9-3407-238B3576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01AFF4-A7B5-6775-AE4C-3DC6F3041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FF25C8B-C001-279A-075F-98C1D03D9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893219-5700-2D58-AF0B-51F2BA864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6D443C-4D8E-54BC-BE1F-635EC634C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33C605-46F9-DAC3-192B-05B1EDD79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22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7FF70F-046C-55C0-882F-7CAA5A092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4ABEB2-B2B5-F050-44F5-9F9AFFC26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D4052F-9C3F-7714-61A1-FCE65C7F2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74DEA9-FD64-1CD5-41F9-1071ECA7D6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CEA404-B6B0-F12C-4C0B-635355630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3F76D8D-80CB-3571-2F29-8C27C0E3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B7717A6-C87B-688C-5C1D-80C9DA82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17FC612-1C19-274B-5C23-F9B25A331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82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032853-663A-E76F-57ED-050918D9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384317-2FB2-C477-7247-71F0DC22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D0476CF-F7F6-8F56-8F1E-A5BE2491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87A8A6-9D0C-685C-05E4-BBA08CFA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450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7CB2C92-A2AC-364D-45CF-09902B0A6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680AB8A-6865-A1EE-C35F-4A6AA847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797A6E-9CA0-6494-4883-79D24F4D9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321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CA6BF2-C668-A5DB-11BB-E944B7F6D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B89D04-F2E1-3489-2334-F230855E1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449D0A3-F499-8053-34D7-BAF39766B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E9D2BE-9CA7-B59B-9B46-D5403E9D5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502B0C-6AEE-3BBA-AAB1-2F7D0ECA4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054F3D-D3D7-4F47-572D-4095DB56C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41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84324-9885-10E0-C10D-F466AA7A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56A91FF-54BF-5957-DED8-B2CA6ECE9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95EE7F-29DB-DE11-8DE7-51D213F9EB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F68819-268C-AC45-C981-5724C895B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9BE836-2847-DD55-A2CC-630B07AA4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7A3535-9412-9CCA-B916-AA12E53D4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48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7F1D68B-0821-C954-D5EB-996E18788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62537D-05AB-CF27-CD06-5C69DA28B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3AC69C-B080-8CDA-1D6C-3C1AF06EF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E3E6A-4C9A-48BB-AB3C-B64F06617C8A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62C869-CE0D-3543-93BC-977768D88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026435-12ED-E4CE-247C-112EA1C0D0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8D508-3417-4428-B32B-625AD8F2E9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6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B1C39F-922E-AADC-E1DF-66F920043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36AF62-70C5-2C1E-C55B-81C73596AA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B369FA-5B1A-119A-C1C2-196D75DE8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15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FA89E-9CE0-79AB-361E-4C5B6EE8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6E42A5-ADFA-74DF-A3A8-C840BF8B6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856463-C75C-A0F7-CD04-A9DFBB75A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5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logo&#10;&#10;Description générée automatiquement">
            <a:extLst>
              <a:ext uri="{FF2B5EF4-FFF2-40B4-BE49-F238E27FC236}">
                <a16:creationId xmlns:a16="http://schemas.microsoft.com/office/drawing/2014/main" id="{8EEB055C-0F8D-E06F-EB43-2FE43DCD5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81" y="1910993"/>
            <a:ext cx="11689705" cy="306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7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C6CDBE-DEE9-E32F-A711-97BF7DA67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A7D3D1-9164-2742-50F4-1E4221ABB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F79E58A-37AB-9F38-AB9C-68076A65F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32" y="0"/>
            <a:ext cx="122488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23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A44FE4-65AC-5C46-5C82-3EA98CE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3434CD-F453-5F75-E108-03D478AF3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35D610-F397-F6EB-2F69-5EFB7C9D9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32" y="0"/>
            <a:ext cx="12220432" cy="68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65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A807FB-59E4-4AC2-B4AF-184310EFF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4001DF-C011-34B0-B7EB-66D731868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3E9975-01BD-CA3A-8A9F-759CFF3026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98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D42B1F5CAD745A06959D84515EB12" ma:contentTypeVersion="16" ma:contentTypeDescription="Crée un document." ma:contentTypeScope="" ma:versionID="a41fe13ab90493fc4e7bc595d4692a99">
  <xsd:schema xmlns:xsd="http://www.w3.org/2001/XMLSchema" xmlns:xs="http://www.w3.org/2001/XMLSchema" xmlns:p="http://schemas.microsoft.com/office/2006/metadata/properties" xmlns:ns2="3c7f8a45-07eb-46c4-bc71-ba910dd444e3" xmlns:ns3="bd9134d9-7046-4024-a6ea-470a07ac9ce5" targetNamespace="http://schemas.microsoft.com/office/2006/metadata/properties" ma:root="true" ma:fieldsID="a5fdf57e359ff22ba1cb43ac8a39a6b0" ns2:_="" ns3:_="">
    <xsd:import namespace="3c7f8a45-07eb-46c4-bc71-ba910dd444e3"/>
    <xsd:import namespace="bd9134d9-7046-4024-a6ea-470a07ac9c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f8a45-07eb-46c4-bc71-ba910dd44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60baf8d-f19f-4ef4-a24d-caa2d0ded6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134d9-7046-4024-a6ea-470a07ac9c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6da654-41f3-4e07-992f-ab8b197c38c0}" ma:internalName="TaxCatchAll" ma:showField="CatchAllData" ma:web="bd9134d9-7046-4024-a6ea-470a07ac9c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9134d9-7046-4024-a6ea-470a07ac9ce5" xsi:nil="true"/>
    <lcf76f155ced4ddcb4097134ff3c332f xmlns="3c7f8a45-07eb-46c4-bc71-ba910dd444e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2F6C83B-31CC-44B2-A500-CD9A36F09A2B}"/>
</file>

<file path=customXml/itemProps2.xml><?xml version="1.0" encoding="utf-8"?>
<ds:datastoreItem xmlns:ds="http://schemas.openxmlformats.org/officeDocument/2006/customXml" ds:itemID="{6EDD282C-9B47-4164-A455-E817D04260E8}"/>
</file>

<file path=customXml/itemProps3.xml><?xml version="1.0" encoding="utf-8"?>
<ds:datastoreItem xmlns:ds="http://schemas.openxmlformats.org/officeDocument/2006/customXml" ds:itemID="{1A28F826-5B2E-4233-8376-FC92ECAE1395}"/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Grand écran</PresentationFormat>
  <Paragraphs>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Antoine Koechlin</dc:creator>
  <cp:lastModifiedBy>Antoine Koechlin</cp:lastModifiedBy>
  <cp:revision>1</cp:revision>
  <dcterms:created xsi:type="dcterms:W3CDTF">2023-03-28T14:44:49Z</dcterms:created>
  <dcterms:modified xsi:type="dcterms:W3CDTF">2023-03-28T15:07:14Z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0x010100DFCD42B1F5CAD745A06959D84515EB12</vt:lpwstr>
  </property>
</Properties>
</file>