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70" r:id="rId5"/>
    <p:sldId id="259" r:id="rId6"/>
    <p:sldId id="258" r:id="rId7"/>
    <p:sldId id="268" r:id="rId8"/>
    <p:sldId id="271" r:id="rId9"/>
    <p:sldId id="265" r:id="rId10"/>
    <p:sldId id="289" r:id="rId11"/>
    <p:sldId id="300" r:id="rId12"/>
    <p:sldId id="272" r:id="rId13"/>
    <p:sldId id="269" r:id="rId14"/>
    <p:sldId id="261" r:id="rId15"/>
    <p:sldId id="263" r:id="rId16"/>
    <p:sldId id="299" r:id="rId17"/>
    <p:sldId id="302" r:id="rId18"/>
    <p:sldId id="283" r:id="rId19"/>
    <p:sldId id="266" r:id="rId20"/>
    <p:sldId id="288" r:id="rId21"/>
    <p:sldId id="285"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A9F"/>
    <a:srgbClr val="595959"/>
    <a:srgbClr val="7F7F7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C940EF-5F72-45CC-97D7-D15930EB8840}" v="1" dt="2022-03-28T12:19:09.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5097" autoAdjust="0"/>
  </p:normalViewPr>
  <p:slideViewPr>
    <p:cSldViewPr snapToGrid="0">
      <p:cViewPr varScale="1">
        <p:scale>
          <a:sx n="82" d="100"/>
          <a:sy n="82"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xelle Rouchon" userId="717c6c0e-2406-4413-966f-c8b3d20db759" providerId="ADAL" clId="{DDC940EF-5F72-45CC-97D7-D15930EB8840}"/>
    <pc:docChg chg="custSel addSld delSld modSld">
      <pc:chgData name="Axelle Rouchon" userId="717c6c0e-2406-4413-966f-c8b3d20db759" providerId="ADAL" clId="{DDC940EF-5F72-45CC-97D7-D15930EB8840}" dt="2022-03-28T12:19:10.075" v="2" actId="27636"/>
      <pc:docMkLst>
        <pc:docMk/>
      </pc:docMkLst>
      <pc:sldChg chg="add">
        <pc:chgData name="Axelle Rouchon" userId="717c6c0e-2406-4413-966f-c8b3d20db759" providerId="ADAL" clId="{DDC940EF-5F72-45CC-97D7-D15930EB8840}" dt="2022-03-28T12:19:09.804" v="1"/>
        <pc:sldMkLst>
          <pc:docMk/>
          <pc:sldMk cId="1177819499" sldId="258"/>
        </pc:sldMkLst>
      </pc:sldChg>
      <pc:sldChg chg="del">
        <pc:chgData name="Axelle Rouchon" userId="717c6c0e-2406-4413-966f-c8b3d20db759" providerId="ADAL" clId="{DDC940EF-5F72-45CC-97D7-D15930EB8840}" dt="2022-03-28T12:19:07.785" v="0" actId="2696"/>
        <pc:sldMkLst>
          <pc:docMk/>
          <pc:sldMk cId="3160835617" sldId="258"/>
        </pc:sldMkLst>
      </pc:sldChg>
      <pc:sldChg chg="del">
        <pc:chgData name="Axelle Rouchon" userId="717c6c0e-2406-4413-966f-c8b3d20db759" providerId="ADAL" clId="{DDC940EF-5F72-45CC-97D7-D15930EB8840}" dt="2022-03-28T12:19:07.785" v="0" actId="2696"/>
        <pc:sldMkLst>
          <pc:docMk/>
          <pc:sldMk cId="1902363087" sldId="259"/>
        </pc:sldMkLst>
      </pc:sldChg>
      <pc:sldChg chg="add">
        <pc:chgData name="Axelle Rouchon" userId="717c6c0e-2406-4413-966f-c8b3d20db759" providerId="ADAL" clId="{DDC940EF-5F72-45CC-97D7-D15930EB8840}" dt="2022-03-28T12:19:09.804" v="1"/>
        <pc:sldMkLst>
          <pc:docMk/>
          <pc:sldMk cId="2830014184" sldId="259"/>
        </pc:sldMkLst>
      </pc:sldChg>
      <pc:sldChg chg="del">
        <pc:chgData name="Axelle Rouchon" userId="717c6c0e-2406-4413-966f-c8b3d20db759" providerId="ADAL" clId="{DDC940EF-5F72-45CC-97D7-D15930EB8840}" dt="2022-03-28T12:19:07.785" v="0" actId="2696"/>
        <pc:sldMkLst>
          <pc:docMk/>
          <pc:sldMk cId="1045989689" sldId="261"/>
        </pc:sldMkLst>
      </pc:sldChg>
      <pc:sldChg chg="add">
        <pc:chgData name="Axelle Rouchon" userId="717c6c0e-2406-4413-966f-c8b3d20db759" providerId="ADAL" clId="{DDC940EF-5F72-45CC-97D7-D15930EB8840}" dt="2022-03-28T12:19:09.804" v="1"/>
        <pc:sldMkLst>
          <pc:docMk/>
          <pc:sldMk cId="2259742587" sldId="261"/>
        </pc:sldMkLst>
      </pc:sldChg>
      <pc:sldChg chg="add">
        <pc:chgData name="Axelle Rouchon" userId="717c6c0e-2406-4413-966f-c8b3d20db759" providerId="ADAL" clId="{DDC940EF-5F72-45CC-97D7-D15930EB8840}" dt="2022-03-28T12:19:09.804" v="1"/>
        <pc:sldMkLst>
          <pc:docMk/>
          <pc:sldMk cId="265485562" sldId="263"/>
        </pc:sldMkLst>
      </pc:sldChg>
      <pc:sldChg chg="del">
        <pc:chgData name="Axelle Rouchon" userId="717c6c0e-2406-4413-966f-c8b3d20db759" providerId="ADAL" clId="{DDC940EF-5F72-45CC-97D7-D15930EB8840}" dt="2022-03-28T12:19:07.785" v="0" actId="2696"/>
        <pc:sldMkLst>
          <pc:docMk/>
          <pc:sldMk cId="1065486063" sldId="263"/>
        </pc:sldMkLst>
      </pc:sldChg>
      <pc:sldChg chg="del">
        <pc:chgData name="Axelle Rouchon" userId="717c6c0e-2406-4413-966f-c8b3d20db759" providerId="ADAL" clId="{DDC940EF-5F72-45CC-97D7-D15930EB8840}" dt="2022-03-28T12:19:07.785" v="0" actId="2696"/>
        <pc:sldMkLst>
          <pc:docMk/>
          <pc:sldMk cId="961490036" sldId="265"/>
        </pc:sldMkLst>
      </pc:sldChg>
      <pc:sldChg chg="add">
        <pc:chgData name="Axelle Rouchon" userId="717c6c0e-2406-4413-966f-c8b3d20db759" providerId="ADAL" clId="{DDC940EF-5F72-45CC-97D7-D15930EB8840}" dt="2022-03-28T12:19:09.804" v="1"/>
        <pc:sldMkLst>
          <pc:docMk/>
          <pc:sldMk cId="3530172840" sldId="265"/>
        </pc:sldMkLst>
      </pc:sldChg>
      <pc:sldChg chg="del">
        <pc:chgData name="Axelle Rouchon" userId="717c6c0e-2406-4413-966f-c8b3d20db759" providerId="ADAL" clId="{DDC940EF-5F72-45CC-97D7-D15930EB8840}" dt="2022-03-28T12:19:07.785" v="0" actId="2696"/>
        <pc:sldMkLst>
          <pc:docMk/>
          <pc:sldMk cId="1155229010" sldId="266"/>
        </pc:sldMkLst>
      </pc:sldChg>
      <pc:sldChg chg="add">
        <pc:chgData name="Axelle Rouchon" userId="717c6c0e-2406-4413-966f-c8b3d20db759" providerId="ADAL" clId="{DDC940EF-5F72-45CC-97D7-D15930EB8840}" dt="2022-03-28T12:19:09.804" v="1"/>
        <pc:sldMkLst>
          <pc:docMk/>
          <pc:sldMk cId="3413080921" sldId="266"/>
        </pc:sldMkLst>
      </pc:sldChg>
      <pc:sldChg chg="del">
        <pc:chgData name="Axelle Rouchon" userId="717c6c0e-2406-4413-966f-c8b3d20db759" providerId="ADAL" clId="{DDC940EF-5F72-45CC-97D7-D15930EB8840}" dt="2022-03-28T12:19:07.785" v="0" actId="2696"/>
        <pc:sldMkLst>
          <pc:docMk/>
          <pc:sldMk cId="3064536966" sldId="268"/>
        </pc:sldMkLst>
      </pc:sldChg>
      <pc:sldChg chg="add">
        <pc:chgData name="Axelle Rouchon" userId="717c6c0e-2406-4413-966f-c8b3d20db759" providerId="ADAL" clId="{DDC940EF-5F72-45CC-97D7-D15930EB8840}" dt="2022-03-28T12:19:09.804" v="1"/>
        <pc:sldMkLst>
          <pc:docMk/>
          <pc:sldMk cId="3305587221" sldId="268"/>
        </pc:sldMkLst>
      </pc:sldChg>
      <pc:sldChg chg="del">
        <pc:chgData name="Axelle Rouchon" userId="717c6c0e-2406-4413-966f-c8b3d20db759" providerId="ADAL" clId="{DDC940EF-5F72-45CC-97D7-D15930EB8840}" dt="2022-03-28T12:19:07.785" v="0" actId="2696"/>
        <pc:sldMkLst>
          <pc:docMk/>
          <pc:sldMk cId="1557730594" sldId="269"/>
        </pc:sldMkLst>
      </pc:sldChg>
      <pc:sldChg chg="add">
        <pc:chgData name="Axelle Rouchon" userId="717c6c0e-2406-4413-966f-c8b3d20db759" providerId="ADAL" clId="{DDC940EF-5F72-45CC-97D7-D15930EB8840}" dt="2022-03-28T12:19:09.804" v="1"/>
        <pc:sldMkLst>
          <pc:docMk/>
          <pc:sldMk cId="2845396690" sldId="269"/>
        </pc:sldMkLst>
      </pc:sldChg>
      <pc:sldChg chg="add">
        <pc:chgData name="Axelle Rouchon" userId="717c6c0e-2406-4413-966f-c8b3d20db759" providerId="ADAL" clId="{DDC940EF-5F72-45CC-97D7-D15930EB8840}" dt="2022-03-28T12:19:09.804" v="1"/>
        <pc:sldMkLst>
          <pc:docMk/>
          <pc:sldMk cId="1446916994" sldId="270"/>
        </pc:sldMkLst>
      </pc:sldChg>
      <pc:sldChg chg="del">
        <pc:chgData name="Axelle Rouchon" userId="717c6c0e-2406-4413-966f-c8b3d20db759" providerId="ADAL" clId="{DDC940EF-5F72-45CC-97D7-D15930EB8840}" dt="2022-03-28T12:19:07.785" v="0" actId="2696"/>
        <pc:sldMkLst>
          <pc:docMk/>
          <pc:sldMk cId="3547122592" sldId="270"/>
        </pc:sldMkLst>
      </pc:sldChg>
      <pc:sldChg chg="modSp add mod">
        <pc:chgData name="Axelle Rouchon" userId="717c6c0e-2406-4413-966f-c8b3d20db759" providerId="ADAL" clId="{DDC940EF-5F72-45CC-97D7-D15930EB8840}" dt="2022-03-28T12:19:10.075" v="2" actId="27636"/>
        <pc:sldMkLst>
          <pc:docMk/>
          <pc:sldMk cId="479391844" sldId="271"/>
        </pc:sldMkLst>
        <pc:spChg chg="mod">
          <ac:chgData name="Axelle Rouchon" userId="717c6c0e-2406-4413-966f-c8b3d20db759" providerId="ADAL" clId="{DDC940EF-5F72-45CC-97D7-D15930EB8840}" dt="2022-03-28T12:19:10.075" v="2" actId="27636"/>
          <ac:spMkLst>
            <pc:docMk/>
            <pc:sldMk cId="479391844" sldId="271"/>
            <ac:spMk id="6" creationId="{F3E59C6F-9795-41A9-AA2A-8635CC670550}"/>
          </ac:spMkLst>
        </pc:spChg>
      </pc:sldChg>
      <pc:sldChg chg="del">
        <pc:chgData name="Axelle Rouchon" userId="717c6c0e-2406-4413-966f-c8b3d20db759" providerId="ADAL" clId="{DDC940EF-5F72-45CC-97D7-D15930EB8840}" dt="2022-03-28T12:19:07.785" v="0" actId="2696"/>
        <pc:sldMkLst>
          <pc:docMk/>
          <pc:sldMk cId="2364038349" sldId="271"/>
        </pc:sldMkLst>
      </pc:sldChg>
      <pc:sldChg chg="add">
        <pc:chgData name="Axelle Rouchon" userId="717c6c0e-2406-4413-966f-c8b3d20db759" providerId="ADAL" clId="{DDC940EF-5F72-45CC-97D7-D15930EB8840}" dt="2022-03-28T12:19:09.804" v="1"/>
        <pc:sldMkLst>
          <pc:docMk/>
          <pc:sldMk cId="440222896" sldId="272"/>
        </pc:sldMkLst>
      </pc:sldChg>
      <pc:sldChg chg="del">
        <pc:chgData name="Axelle Rouchon" userId="717c6c0e-2406-4413-966f-c8b3d20db759" providerId="ADAL" clId="{DDC940EF-5F72-45CC-97D7-D15930EB8840}" dt="2022-03-28T12:19:07.785" v="0" actId="2696"/>
        <pc:sldMkLst>
          <pc:docMk/>
          <pc:sldMk cId="1941556589" sldId="272"/>
        </pc:sldMkLst>
      </pc:sldChg>
      <pc:sldChg chg="del">
        <pc:chgData name="Axelle Rouchon" userId="717c6c0e-2406-4413-966f-c8b3d20db759" providerId="ADAL" clId="{DDC940EF-5F72-45CC-97D7-D15930EB8840}" dt="2022-03-28T12:19:07.785" v="0" actId="2696"/>
        <pc:sldMkLst>
          <pc:docMk/>
          <pc:sldMk cId="516613858" sldId="283"/>
        </pc:sldMkLst>
      </pc:sldChg>
      <pc:sldChg chg="add">
        <pc:chgData name="Axelle Rouchon" userId="717c6c0e-2406-4413-966f-c8b3d20db759" providerId="ADAL" clId="{DDC940EF-5F72-45CC-97D7-D15930EB8840}" dt="2022-03-28T12:19:09.804" v="1"/>
        <pc:sldMkLst>
          <pc:docMk/>
          <pc:sldMk cId="3720401950" sldId="283"/>
        </pc:sldMkLst>
      </pc:sldChg>
      <pc:sldChg chg="add">
        <pc:chgData name="Axelle Rouchon" userId="717c6c0e-2406-4413-966f-c8b3d20db759" providerId="ADAL" clId="{DDC940EF-5F72-45CC-97D7-D15930EB8840}" dt="2022-03-28T12:19:09.804" v="1"/>
        <pc:sldMkLst>
          <pc:docMk/>
          <pc:sldMk cId="1024452072" sldId="285"/>
        </pc:sldMkLst>
      </pc:sldChg>
      <pc:sldChg chg="del">
        <pc:chgData name="Axelle Rouchon" userId="717c6c0e-2406-4413-966f-c8b3d20db759" providerId="ADAL" clId="{DDC940EF-5F72-45CC-97D7-D15930EB8840}" dt="2022-03-28T12:19:07.785" v="0" actId="2696"/>
        <pc:sldMkLst>
          <pc:docMk/>
          <pc:sldMk cId="2782916377" sldId="285"/>
        </pc:sldMkLst>
      </pc:sldChg>
      <pc:sldChg chg="add">
        <pc:chgData name="Axelle Rouchon" userId="717c6c0e-2406-4413-966f-c8b3d20db759" providerId="ADAL" clId="{DDC940EF-5F72-45CC-97D7-D15930EB8840}" dt="2022-03-28T12:19:09.804" v="1"/>
        <pc:sldMkLst>
          <pc:docMk/>
          <pc:sldMk cId="74056812" sldId="288"/>
        </pc:sldMkLst>
      </pc:sldChg>
      <pc:sldChg chg="del">
        <pc:chgData name="Axelle Rouchon" userId="717c6c0e-2406-4413-966f-c8b3d20db759" providerId="ADAL" clId="{DDC940EF-5F72-45CC-97D7-D15930EB8840}" dt="2022-03-28T12:19:07.785" v="0" actId="2696"/>
        <pc:sldMkLst>
          <pc:docMk/>
          <pc:sldMk cId="1242642969" sldId="288"/>
        </pc:sldMkLst>
      </pc:sldChg>
      <pc:sldChg chg="del">
        <pc:chgData name="Axelle Rouchon" userId="717c6c0e-2406-4413-966f-c8b3d20db759" providerId="ADAL" clId="{DDC940EF-5F72-45CC-97D7-D15930EB8840}" dt="2022-03-28T12:19:07.785" v="0" actId="2696"/>
        <pc:sldMkLst>
          <pc:docMk/>
          <pc:sldMk cId="3842304713" sldId="289"/>
        </pc:sldMkLst>
      </pc:sldChg>
      <pc:sldChg chg="add">
        <pc:chgData name="Axelle Rouchon" userId="717c6c0e-2406-4413-966f-c8b3d20db759" providerId="ADAL" clId="{DDC940EF-5F72-45CC-97D7-D15930EB8840}" dt="2022-03-28T12:19:09.804" v="1"/>
        <pc:sldMkLst>
          <pc:docMk/>
          <pc:sldMk cId="3876337498" sldId="289"/>
        </pc:sldMkLst>
      </pc:sldChg>
      <pc:sldChg chg="add">
        <pc:chgData name="Axelle Rouchon" userId="717c6c0e-2406-4413-966f-c8b3d20db759" providerId="ADAL" clId="{DDC940EF-5F72-45CC-97D7-D15930EB8840}" dt="2022-03-28T12:19:09.804" v="1"/>
        <pc:sldMkLst>
          <pc:docMk/>
          <pc:sldMk cId="1357416962" sldId="299"/>
        </pc:sldMkLst>
      </pc:sldChg>
      <pc:sldChg chg="del">
        <pc:chgData name="Axelle Rouchon" userId="717c6c0e-2406-4413-966f-c8b3d20db759" providerId="ADAL" clId="{DDC940EF-5F72-45CC-97D7-D15930EB8840}" dt="2022-03-28T12:19:07.785" v="0" actId="2696"/>
        <pc:sldMkLst>
          <pc:docMk/>
          <pc:sldMk cId="1917203696" sldId="299"/>
        </pc:sldMkLst>
      </pc:sldChg>
      <pc:sldChg chg="add">
        <pc:chgData name="Axelle Rouchon" userId="717c6c0e-2406-4413-966f-c8b3d20db759" providerId="ADAL" clId="{DDC940EF-5F72-45CC-97D7-D15930EB8840}" dt="2022-03-28T12:19:09.804" v="1"/>
        <pc:sldMkLst>
          <pc:docMk/>
          <pc:sldMk cId="3069238722" sldId="300"/>
        </pc:sldMkLst>
      </pc:sldChg>
      <pc:sldChg chg="del">
        <pc:chgData name="Axelle Rouchon" userId="717c6c0e-2406-4413-966f-c8b3d20db759" providerId="ADAL" clId="{DDC940EF-5F72-45CC-97D7-D15930EB8840}" dt="2022-03-28T12:19:07.785" v="0" actId="2696"/>
        <pc:sldMkLst>
          <pc:docMk/>
          <pc:sldMk cId="3993194413" sldId="300"/>
        </pc:sldMkLst>
      </pc:sldChg>
      <pc:sldChg chg="add">
        <pc:chgData name="Axelle Rouchon" userId="717c6c0e-2406-4413-966f-c8b3d20db759" providerId="ADAL" clId="{DDC940EF-5F72-45CC-97D7-D15930EB8840}" dt="2022-03-28T12:19:09.804" v="1"/>
        <pc:sldMkLst>
          <pc:docMk/>
          <pc:sldMk cId="118003976" sldId="302"/>
        </pc:sldMkLst>
      </pc:sldChg>
      <pc:sldChg chg="del">
        <pc:chgData name="Axelle Rouchon" userId="717c6c0e-2406-4413-966f-c8b3d20db759" providerId="ADAL" clId="{DDC940EF-5F72-45CC-97D7-D15930EB8840}" dt="2022-03-28T12:19:07.785" v="0" actId="2696"/>
        <pc:sldMkLst>
          <pc:docMk/>
          <pc:sldMk cId="3344287577" sldId="302"/>
        </pc:sldMkLst>
      </pc:sldChg>
      <pc:sldMasterChg chg="delSldLayout">
        <pc:chgData name="Axelle Rouchon" userId="717c6c0e-2406-4413-966f-c8b3d20db759" providerId="ADAL" clId="{DDC940EF-5F72-45CC-97D7-D15930EB8840}" dt="2022-03-28T12:19:07.785" v="0" actId="2696"/>
        <pc:sldMasterMkLst>
          <pc:docMk/>
          <pc:sldMasterMk cId="2538229781" sldId="2147483648"/>
        </pc:sldMasterMkLst>
        <pc:sldLayoutChg chg="del">
          <pc:chgData name="Axelle Rouchon" userId="717c6c0e-2406-4413-966f-c8b3d20db759" providerId="ADAL" clId="{DDC940EF-5F72-45CC-97D7-D15930EB8840}" dt="2022-03-28T12:19:07.785" v="0" actId="2696"/>
          <pc:sldLayoutMkLst>
            <pc:docMk/>
            <pc:sldMasterMk cId="2538229781" sldId="2147483648"/>
            <pc:sldLayoutMk cId="988361326" sldId="2147483660"/>
          </pc:sldLayoutMkLst>
        </pc:sldLayoutChg>
        <pc:sldLayoutChg chg="del">
          <pc:chgData name="Axelle Rouchon" userId="717c6c0e-2406-4413-966f-c8b3d20db759" providerId="ADAL" clId="{DDC940EF-5F72-45CC-97D7-D15930EB8840}" dt="2022-03-28T12:19:07.785" v="0" actId="2696"/>
          <pc:sldLayoutMkLst>
            <pc:docMk/>
            <pc:sldMasterMk cId="2538229781" sldId="2147483648"/>
            <pc:sldLayoutMk cId="255590036" sldId="2147483661"/>
          </pc:sldLayoutMkLst>
        </pc:sldLayoutChg>
      </pc:sldMasterChg>
    </pc:docChg>
  </pc:docChgLst>
  <pc:docChgLst>
    <pc:chgData name="Christelle Lepoutre" userId="da308dd4-c146-4c73-8868-acbb9d0a39b5" providerId="ADAL" clId="{63636CE6-D23C-4F2A-A14C-D9A3A5825C4A}"/>
    <pc:docChg chg="undo custSel addSld delSld modSld sldOrd">
      <pc:chgData name="Christelle Lepoutre" userId="da308dd4-c146-4c73-8868-acbb9d0a39b5" providerId="ADAL" clId="{63636CE6-D23C-4F2A-A14C-D9A3A5825C4A}" dt="2022-03-28T10:08:18.668" v="6507" actId="20577"/>
      <pc:docMkLst>
        <pc:docMk/>
      </pc:docMkLst>
      <pc:sldChg chg="del">
        <pc:chgData name="Christelle Lepoutre" userId="da308dd4-c146-4c73-8868-acbb9d0a39b5" providerId="ADAL" clId="{63636CE6-D23C-4F2A-A14C-D9A3A5825C4A}" dt="2022-03-01T09:25:08.801" v="48" actId="47"/>
        <pc:sldMkLst>
          <pc:docMk/>
          <pc:sldMk cId="128608674" sldId="256"/>
        </pc:sldMkLst>
      </pc:sldChg>
      <pc:sldChg chg="addSp delSp modSp mod ord modNotesTx">
        <pc:chgData name="Christelle Lepoutre" userId="da308dd4-c146-4c73-8868-acbb9d0a39b5" providerId="ADAL" clId="{63636CE6-D23C-4F2A-A14C-D9A3A5825C4A}" dt="2022-03-25T10:49:40.899" v="6371" actId="27636"/>
        <pc:sldMkLst>
          <pc:docMk/>
          <pc:sldMk cId="3160835617" sldId="258"/>
        </pc:sldMkLst>
        <pc:spChg chg="mod">
          <ac:chgData name="Christelle Lepoutre" userId="da308dd4-c146-4c73-8868-acbb9d0a39b5" providerId="ADAL" clId="{63636CE6-D23C-4F2A-A14C-D9A3A5825C4A}" dt="2022-03-01T09:25:34.375" v="86" actId="20577"/>
          <ac:spMkLst>
            <pc:docMk/>
            <pc:sldMk cId="3160835617" sldId="258"/>
            <ac:spMk id="7" creationId="{CF205E3F-7B7F-412E-A201-7B8195FDAB5B}"/>
          </ac:spMkLst>
        </pc:spChg>
        <pc:spChg chg="del">
          <ac:chgData name="Christelle Lepoutre" userId="da308dd4-c146-4c73-8868-acbb9d0a39b5" providerId="ADAL" clId="{63636CE6-D23C-4F2A-A14C-D9A3A5825C4A}" dt="2022-03-01T09:25:42.130" v="87" actId="478"/>
          <ac:spMkLst>
            <pc:docMk/>
            <pc:sldMk cId="3160835617" sldId="258"/>
            <ac:spMk id="8" creationId="{63D10219-E8C6-4B71-8314-70585D40A061}"/>
          </ac:spMkLst>
        </pc:spChg>
        <pc:spChg chg="mod">
          <ac:chgData name="Christelle Lepoutre" userId="da308dd4-c146-4c73-8868-acbb9d0a39b5" providerId="ADAL" clId="{63636CE6-D23C-4F2A-A14C-D9A3A5825C4A}" dt="2022-03-25T10:49:40.899" v="6371" actId="27636"/>
          <ac:spMkLst>
            <pc:docMk/>
            <pc:sldMk cId="3160835617" sldId="258"/>
            <ac:spMk id="9" creationId="{ACE6DFBA-F610-432D-82C4-066D1033D323}"/>
          </ac:spMkLst>
        </pc:spChg>
        <pc:picChg chg="add mod">
          <ac:chgData name="Christelle Lepoutre" userId="da308dd4-c146-4c73-8868-acbb9d0a39b5" providerId="ADAL" clId="{63636CE6-D23C-4F2A-A14C-D9A3A5825C4A}" dt="2022-03-01T09:31:53.709" v="146" actId="1076"/>
          <ac:picMkLst>
            <pc:docMk/>
            <pc:sldMk cId="3160835617" sldId="258"/>
            <ac:picMk id="3" creationId="{EC29F9BA-A119-466B-AA6A-B94565417816}"/>
          </ac:picMkLst>
        </pc:picChg>
      </pc:sldChg>
      <pc:sldChg chg="addSp delSp modSp mod ord">
        <pc:chgData name="Christelle Lepoutre" userId="da308dd4-c146-4c73-8868-acbb9d0a39b5" providerId="ADAL" clId="{63636CE6-D23C-4F2A-A14C-D9A3A5825C4A}" dt="2022-03-25T10:49:29.151" v="6369" actId="14100"/>
        <pc:sldMkLst>
          <pc:docMk/>
          <pc:sldMk cId="1902363087" sldId="259"/>
        </pc:sldMkLst>
        <pc:spChg chg="del">
          <ac:chgData name="Christelle Lepoutre" userId="da308dd4-c146-4c73-8868-acbb9d0a39b5" providerId="ADAL" clId="{63636CE6-D23C-4F2A-A14C-D9A3A5825C4A}" dt="2022-03-01T10:45:41.260" v="1976" actId="478"/>
          <ac:spMkLst>
            <pc:docMk/>
            <pc:sldMk cId="1902363087" sldId="259"/>
            <ac:spMk id="4" creationId="{D6C5D584-CAD0-45E8-8411-640B811B9E88}"/>
          </ac:spMkLst>
        </pc:spChg>
        <pc:spChg chg="add del">
          <ac:chgData name="Christelle Lepoutre" userId="da308dd4-c146-4c73-8868-acbb9d0a39b5" providerId="ADAL" clId="{63636CE6-D23C-4F2A-A14C-D9A3A5825C4A}" dt="2022-03-01T10:48:01.906" v="1991" actId="22"/>
          <ac:spMkLst>
            <pc:docMk/>
            <pc:sldMk cId="1902363087" sldId="259"/>
            <ac:spMk id="9" creationId="{FF52083C-4C62-40A9-AEE2-94D8F7A80B27}"/>
          </ac:spMkLst>
        </pc:spChg>
        <pc:spChg chg="mod">
          <ac:chgData name="Christelle Lepoutre" userId="da308dd4-c146-4c73-8868-acbb9d0a39b5" providerId="ADAL" clId="{63636CE6-D23C-4F2A-A14C-D9A3A5825C4A}" dt="2022-03-04T08:35:30.994" v="3708" actId="14100"/>
          <ac:spMkLst>
            <pc:docMk/>
            <pc:sldMk cId="1902363087" sldId="259"/>
            <ac:spMk id="11" creationId="{B6FD7F43-7592-449F-9D5C-C235C535C231}"/>
          </ac:spMkLst>
        </pc:spChg>
        <pc:spChg chg="del mod">
          <ac:chgData name="Christelle Lepoutre" userId="da308dd4-c146-4c73-8868-acbb9d0a39b5" providerId="ADAL" clId="{63636CE6-D23C-4F2A-A14C-D9A3A5825C4A}" dt="2022-03-01T10:49:12.560" v="2002" actId="478"/>
          <ac:spMkLst>
            <pc:docMk/>
            <pc:sldMk cId="1902363087" sldId="259"/>
            <ac:spMk id="12" creationId="{460C6B37-3D83-457C-84CE-6764FE8013C0}"/>
          </ac:spMkLst>
        </pc:spChg>
        <pc:spChg chg="mod">
          <ac:chgData name="Christelle Lepoutre" userId="da308dd4-c146-4c73-8868-acbb9d0a39b5" providerId="ADAL" clId="{63636CE6-D23C-4F2A-A14C-D9A3A5825C4A}" dt="2022-03-25T10:49:29.151" v="6369" actId="14100"/>
          <ac:spMkLst>
            <pc:docMk/>
            <pc:sldMk cId="1902363087" sldId="259"/>
            <ac:spMk id="13" creationId="{21610874-FA6E-408D-881F-88BC7B412BE6}"/>
          </ac:spMkLst>
        </pc:spChg>
        <pc:picChg chg="add mod">
          <ac:chgData name="Christelle Lepoutre" userId="da308dd4-c146-4c73-8868-acbb9d0a39b5" providerId="ADAL" clId="{63636CE6-D23C-4F2A-A14C-D9A3A5825C4A}" dt="2022-03-01T10:48:35.752" v="1997" actId="1076"/>
          <ac:picMkLst>
            <pc:docMk/>
            <pc:sldMk cId="1902363087" sldId="259"/>
            <ac:picMk id="7" creationId="{A9D6A63A-EBD9-46DB-AE9E-85335FDA02A7}"/>
          </ac:picMkLst>
        </pc:picChg>
      </pc:sldChg>
      <pc:sldChg chg="addSp delSp modSp del mod">
        <pc:chgData name="Christelle Lepoutre" userId="da308dd4-c146-4c73-8868-acbb9d0a39b5" providerId="ADAL" clId="{63636CE6-D23C-4F2A-A14C-D9A3A5825C4A}" dt="2022-03-03T15:39:10.675" v="3653" actId="47"/>
        <pc:sldMkLst>
          <pc:docMk/>
          <pc:sldMk cId="3857712767" sldId="260"/>
        </pc:sldMkLst>
        <pc:spChg chg="add mod">
          <ac:chgData name="Christelle Lepoutre" userId="da308dd4-c146-4c73-8868-acbb9d0a39b5" providerId="ADAL" clId="{63636CE6-D23C-4F2A-A14C-D9A3A5825C4A}" dt="2022-03-02T15:39:33.800" v="3408" actId="113"/>
          <ac:spMkLst>
            <pc:docMk/>
            <pc:sldMk cId="3857712767" sldId="260"/>
            <ac:spMk id="2" creationId="{42649B04-5DF7-4DC9-BF3A-65150947FE15}"/>
          </ac:spMkLst>
        </pc:spChg>
        <pc:spChg chg="add mod">
          <ac:chgData name="Christelle Lepoutre" userId="da308dd4-c146-4c73-8868-acbb9d0a39b5" providerId="ADAL" clId="{63636CE6-D23C-4F2A-A14C-D9A3A5825C4A}" dt="2022-03-02T15:38:03.602" v="3375"/>
          <ac:spMkLst>
            <pc:docMk/>
            <pc:sldMk cId="3857712767" sldId="260"/>
            <ac:spMk id="5" creationId="{028A1E5B-3712-4BB7-AFC7-C3CCAA204070}"/>
          </ac:spMkLst>
        </pc:spChg>
        <pc:spChg chg="add mod">
          <ac:chgData name="Christelle Lepoutre" userId="da308dd4-c146-4c73-8868-acbb9d0a39b5" providerId="ADAL" clId="{63636CE6-D23C-4F2A-A14C-D9A3A5825C4A}" dt="2022-03-02T15:38:03.602" v="3375"/>
          <ac:spMkLst>
            <pc:docMk/>
            <pc:sldMk cId="3857712767" sldId="260"/>
            <ac:spMk id="6" creationId="{01E03DE4-7F4E-4CC5-A946-DCAC6886C03C}"/>
          </ac:spMkLst>
        </pc:spChg>
        <pc:spChg chg="add mod">
          <ac:chgData name="Christelle Lepoutre" userId="da308dd4-c146-4c73-8868-acbb9d0a39b5" providerId="ADAL" clId="{63636CE6-D23C-4F2A-A14C-D9A3A5825C4A}" dt="2022-03-02T15:38:03.602" v="3375"/>
          <ac:spMkLst>
            <pc:docMk/>
            <pc:sldMk cId="3857712767" sldId="260"/>
            <ac:spMk id="7" creationId="{55389FB9-2DF7-4DBF-8198-4FC64A2E5333}"/>
          </ac:spMkLst>
        </pc:spChg>
        <pc:spChg chg="add mod">
          <ac:chgData name="Christelle Lepoutre" userId="da308dd4-c146-4c73-8868-acbb9d0a39b5" providerId="ADAL" clId="{63636CE6-D23C-4F2A-A14C-D9A3A5825C4A}" dt="2022-03-02T15:38:55.620" v="3381" actId="1076"/>
          <ac:spMkLst>
            <pc:docMk/>
            <pc:sldMk cId="3857712767" sldId="260"/>
            <ac:spMk id="8" creationId="{8485E935-5130-4B78-A617-88FC92CF64B6}"/>
          </ac:spMkLst>
        </pc:spChg>
        <pc:spChg chg="add mod">
          <ac:chgData name="Christelle Lepoutre" userId="da308dd4-c146-4c73-8868-acbb9d0a39b5" providerId="ADAL" clId="{63636CE6-D23C-4F2A-A14C-D9A3A5825C4A}" dt="2022-03-02T15:38:03.602" v="3375"/>
          <ac:spMkLst>
            <pc:docMk/>
            <pc:sldMk cId="3857712767" sldId="260"/>
            <ac:spMk id="9" creationId="{F2F8F4AA-F321-4149-ADE7-6556F18EA7DC}"/>
          </ac:spMkLst>
        </pc:spChg>
        <pc:spChg chg="add mod">
          <ac:chgData name="Christelle Lepoutre" userId="da308dd4-c146-4c73-8868-acbb9d0a39b5" providerId="ADAL" clId="{63636CE6-D23C-4F2A-A14C-D9A3A5825C4A}" dt="2022-03-02T15:38:59.181" v="3382" actId="1076"/>
          <ac:spMkLst>
            <pc:docMk/>
            <pc:sldMk cId="3857712767" sldId="260"/>
            <ac:spMk id="10" creationId="{715F1162-1644-4EF9-B76F-9181EB058C8A}"/>
          </ac:spMkLst>
        </pc:spChg>
        <pc:spChg chg="add mod">
          <ac:chgData name="Christelle Lepoutre" userId="da308dd4-c146-4c73-8868-acbb9d0a39b5" providerId="ADAL" clId="{63636CE6-D23C-4F2A-A14C-D9A3A5825C4A}" dt="2022-03-02T15:39:07.596" v="3383" actId="1076"/>
          <ac:spMkLst>
            <pc:docMk/>
            <pc:sldMk cId="3857712767" sldId="260"/>
            <ac:spMk id="11" creationId="{0C1FF3F2-1CE9-42F0-87EC-28A17423492A}"/>
          </ac:spMkLst>
        </pc:spChg>
        <pc:spChg chg="add mod">
          <ac:chgData name="Christelle Lepoutre" userId="da308dd4-c146-4c73-8868-acbb9d0a39b5" providerId="ADAL" clId="{63636CE6-D23C-4F2A-A14C-D9A3A5825C4A}" dt="2022-03-02T15:39:07.596" v="3383" actId="1076"/>
          <ac:spMkLst>
            <pc:docMk/>
            <pc:sldMk cId="3857712767" sldId="260"/>
            <ac:spMk id="12" creationId="{08471E1E-9467-4D92-908A-19CAD35EA621}"/>
          </ac:spMkLst>
        </pc:spChg>
        <pc:spChg chg="mod">
          <ac:chgData name="Christelle Lepoutre" userId="da308dd4-c146-4c73-8868-acbb9d0a39b5" providerId="ADAL" clId="{63636CE6-D23C-4F2A-A14C-D9A3A5825C4A}" dt="2022-03-01T13:41:43.145" v="2498" actId="20577"/>
          <ac:spMkLst>
            <pc:docMk/>
            <pc:sldMk cId="3857712767" sldId="260"/>
            <ac:spMk id="14" creationId="{1BED7462-5C91-4F11-AF02-CF2AC6EE6EF1}"/>
          </ac:spMkLst>
        </pc:spChg>
        <pc:spChg chg="add mod">
          <ac:chgData name="Christelle Lepoutre" userId="da308dd4-c146-4c73-8868-acbb9d0a39b5" providerId="ADAL" clId="{63636CE6-D23C-4F2A-A14C-D9A3A5825C4A}" dt="2022-03-02T15:39:07.596" v="3383" actId="1076"/>
          <ac:spMkLst>
            <pc:docMk/>
            <pc:sldMk cId="3857712767" sldId="260"/>
            <ac:spMk id="15" creationId="{61C23F12-7AFE-42B8-9D5B-DC778F70145E}"/>
          </ac:spMkLst>
        </pc:spChg>
        <pc:spChg chg="del">
          <ac:chgData name="Christelle Lepoutre" userId="da308dd4-c146-4c73-8868-acbb9d0a39b5" providerId="ADAL" clId="{63636CE6-D23C-4F2A-A14C-D9A3A5825C4A}" dt="2022-03-01T13:41:28.731" v="2493" actId="478"/>
          <ac:spMkLst>
            <pc:docMk/>
            <pc:sldMk cId="3857712767" sldId="260"/>
            <ac:spMk id="15" creationId="{A3AD0B42-20C9-41FE-AD92-4C9AA446B74C}"/>
          </ac:spMkLst>
        </pc:spChg>
        <pc:spChg chg="add del mod">
          <ac:chgData name="Christelle Lepoutre" userId="da308dd4-c146-4c73-8868-acbb9d0a39b5" providerId="ADAL" clId="{63636CE6-D23C-4F2A-A14C-D9A3A5825C4A}" dt="2022-03-02T15:38:10.721" v="3376" actId="478"/>
          <ac:spMkLst>
            <pc:docMk/>
            <pc:sldMk cId="3857712767" sldId="260"/>
            <ac:spMk id="16" creationId="{167FF361-8503-402F-A773-9B300DC38993}"/>
          </ac:spMkLst>
        </pc:spChg>
        <pc:spChg chg="add mod">
          <ac:chgData name="Christelle Lepoutre" userId="da308dd4-c146-4c73-8868-acbb9d0a39b5" providerId="ADAL" clId="{63636CE6-D23C-4F2A-A14C-D9A3A5825C4A}" dt="2022-03-02T15:39:07.596" v="3383" actId="1076"/>
          <ac:spMkLst>
            <pc:docMk/>
            <pc:sldMk cId="3857712767" sldId="260"/>
            <ac:spMk id="17" creationId="{390E0B19-71A6-406A-BFE3-8E45F7C8D74B}"/>
          </ac:spMkLst>
        </pc:spChg>
        <pc:spChg chg="add mod">
          <ac:chgData name="Christelle Lepoutre" userId="da308dd4-c146-4c73-8868-acbb9d0a39b5" providerId="ADAL" clId="{63636CE6-D23C-4F2A-A14C-D9A3A5825C4A}" dt="2022-03-02T15:39:07.596" v="3383" actId="1076"/>
          <ac:spMkLst>
            <pc:docMk/>
            <pc:sldMk cId="3857712767" sldId="260"/>
            <ac:spMk id="18" creationId="{EEBB3C85-DD1A-4259-81E7-CC3C716DB85E}"/>
          </ac:spMkLst>
        </pc:spChg>
        <pc:spChg chg="add del mod">
          <ac:chgData name="Christelle Lepoutre" userId="da308dd4-c146-4c73-8868-acbb9d0a39b5" providerId="ADAL" clId="{63636CE6-D23C-4F2A-A14C-D9A3A5825C4A}" dt="2022-03-02T15:38:41.169" v="3379" actId="478"/>
          <ac:spMkLst>
            <pc:docMk/>
            <pc:sldMk cId="3857712767" sldId="260"/>
            <ac:spMk id="19" creationId="{7168A198-531B-4821-B640-14A173A34B47}"/>
          </ac:spMkLst>
        </pc:spChg>
        <pc:spChg chg="add del mod">
          <ac:chgData name="Christelle Lepoutre" userId="da308dd4-c146-4c73-8868-acbb9d0a39b5" providerId="ADAL" clId="{63636CE6-D23C-4F2A-A14C-D9A3A5825C4A}" dt="2022-03-02T15:38:45.545" v="3380" actId="478"/>
          <ac:spMkLst>
            <pc:docMk/>
            <pc:sldMk cId="3857712767" sldId="260"/>
            <ac:spMk id="20" creationId="{045722F1-51E5-4AEE-9B37-6C5C392B7578}"/>
          </ac:spMkLst>
        </pc:spChg>
        <pc:spChg chg="add mod">
          <ac:chgData name="Christelle Lepoutre" userId="da308dd4-c146-4c73-8868-acbb9d0a39b5" providerId="ADAL" clId="{63636CE6-D23C-4F2A-A14C-D9A3A5825C4A}" dt="2022-03-02T15:39:07.596" v="3383" actId="1076"/>
          <ac:spMkLst>
            <pc:docMk/>
            <pc:sldMk cId="3857712767" sldId="260"/>
            <ac:spMk id="21" creationId="{BA1BB469-CAEE-42B9-8A1C-B3B6E2CBA0BE}"/>
          </ac:spMkLst>
        </pc:spChg>
      </pc:sldChg>
      <pc:sldChg chg="addSp delSp modSp add del mod ord">
        <pc:chgData name="Christelle Lepoutre" userId="da308dd4-c146-4c73-8868-acbb9d0a39b5" providerId="ADAL" clId="{63636CE6-D23C-4F2A-A14C-D9A3A5825C4A}" dt="2022-03-25T10:58:25.826" v="6378" actId="2711"/>
        <pc:sldMkLst>
          <pc:docMk/>
          <pc:sldMk cId="1045989689" sldId="261"/>
        </pc:sldMkLst>
        <pc:spChg chg="add del">
          <ac:chgData name="Christelle Lepoutre" userId="da308dd4-c146-4c73-8868-acbb9d0a39b5" providerId="ADAL" clId="{63636CE6-D23C-4F2A-A14C-D9A3A5825C4A}" dt="2022-03-02T16:36:59.268" v="3426"/>
          <ac:spMkLst>
            <pc:docMk/>
            <pc:sldMk cId="1045989689" sldId="261"/>
            <ac:spMk id="2" creationId="{86558694-F23D-406C-9FE7-79DD9B91CF0D}"/>
          </ac:spMkLst>
        </pc:spChg>
        <pc:spChg chg="add del mod">
          <ac:chgData name="Christelle Lepoutre" userId="da308dd4-c146-4c73-8868-acbb9d0a39b5" providerId="ADAL" clId="{63636CE6-D23C-4F2A-A14C-D9A3A5825C4A}" dt="2022-03-14T14:26:04.297" v="5701"/>
          <ac:spMkLst>
            <pc:docMk/>
            <pc:sldMk cId="1045989689" sldId="261"/>
            <ac:spMk id="7" creationId="{C00C6C20-4990-44BA-B148-FB86A944D5E5}"/>
          </ac:spMkLst>
        </pc:spChg>
        <pc:spChg chg="mod">
          <ac:chgData name="Christelle Lepoutre" userId="da308dd4-c146-4c73-8868-acbb9d0a39b5" providerId="ADAL" clId="{63636CE6-D23C-4F2A-A14C-D9A3A5825C4A}" dt="2022-03-14T14:29:08.105" v="5777" actId="20577"/>
          <ac:spMkLst>
            <pc:docMk/>
            <pc:sldMk cId="1045989689" sldId="261"/>
            <ac:spMk id="10" creationId="{E9502DD8-C295-409C-BE40-CFE173F68FDF}"/>
          </ac:spMkLst>
        </pc:spChg>
        <pc:spChg chg="mod">
          <ac:chgData name="Christelle Lepoutre" userId="da308dd4-c146-4c73-8868-acbb9d0a39b5" providerId="ADAL" clId="{63636CE6-D23C-4F2A-A14C-D9A3A5825C4A}" dt="2022-03-14T14:29:13.916" v="5780" actId="20577"/>
          <ac:spMkLst>
            <pc:docMk/>
            <pc:sldMk cId="1045989689" sldId="261"/>
            <ac:spMk id="11" creationId="{C12CE0F1-0041-42F9-BB83-23A5CC49B7A7}"/>
          </ac:spMkLst>
        </pc:spChg>
        <pc:spChg chg="mod">
          <ac:chgData name="Christelle Lepoutre" userId="da308dd4-c146-4c73-8868-acbb9d0a39b5" providerId="ADAL" clId="{63636CE6-D23C-4F2A-A14C-D9A3A5825C4A}" dt="2022-03-25T10:58:25.826" v="6378" actId="2711"/>
          <ac:spMkLst>
            <pc:docMk/>
            <pc:sldMk cId="1045989689" sldId="261"/>
            <ac:spMk id="12" creationId="{6C804756-83B6-4F84-9118-A2697F3CEA97}"/>
          </ac:spMkLst>
        </pc:spChg>
        <pc:picChg chg="add del mod">
          <ac:chgData name="Christelle Lepoutre" userId="da308dd4-c146-4c73-8868-acbb9d0a39b5" providerId="ADAL" clId="{63636CE6-D23C-4F2A-A14C-D9A3A5825C4A}" dt="2022-03-07T15:07:55.362" v="5214" actId="21"/>
          <ac:picMkLst>
            <pc:docMk/>
            <pc:sldMk cId="1045989689" sldId="261"/>
            <ac:picMk id="4" creationId="{E442E4FF-BC9D-4666-8160-C9E96388B706}"/>
          </ac:picMkLst>
        </pc:picChg>
        <pc:picChg chg="add mod modCrop">
          <ac:chgData name="Christelle Lepoutre" userId="da308dd4-c146-4c73-8868-acbb9d0a39b5" providerId="ADAL" clId="{63636CE6-D23C-4F2A-A14C-D9A3A5825C4A}" dt="2022-03-23T08:42:07.546" v="6046" actId="14100"/>
          <ac:picMkLst>
            <pc:docMk/>
            <pc:sldMk cId="1045989689" sldId="261"/>
            <ac:picMk id="6" creationId="{6E5D8054-9693-4B42-9D46-97BB5EEA5117}"/>
          </ac:picMkLst>
        </pc:picChg>
        <pc:picChg chg="add del">
          <ac:chgData name="Christelle Lepoutre" userId="da308dd4-c146-4c73-8868-acbb9d0a39b5" providerId="ADAL" clId="{63636CE6-D23C-4F2A-A14C-D9A3A5825C4A}" dt="2022-03-02T16:36:59.268" v="3426"/>
          <ac:picMkLst>
            <pc:docMk/>
            <pc:sldMk cId="1045989689" sldId="261"/>
            <ac:picMk id="1026" creationId="{6916CC08-23BA-41DB-8349-8913A0A41B63}"/>
          </ac:picMkLst>
        </pc:picChg>
        <pc:picChg chg="add del">
          <ac:chgData name="Christelle Lepoutre" userId="da308dd4-c146-4c73-8868-acbb9d0a39b5" providerId="ADAL" clId="{63636CE6-D23C-4F2A-A14C-D9A3A5825C4A}" dt="2022-03-02T16:36:59.268" v="3426"/>
          <ac:picMkLst>
            <pc:docMk/>
            <pc:sldMk cId="1045989689" sldId="261"/>
            <ac:picMk id="1027" creationId="{F074EF9E-0590-4492-9243-CA727636F983}"/>
          </ac:picMkLst>
        </pc:picChg>
      </pc:sldChg>
      <pc:sldChg chg="addSp delSp modSp add mod ord">
        <pc:chgData name="Christelle Lepoutre" userId="da308dd4-c146-4c73-8868-acbb9d0a39b5" providerId="ADAL" clId="{63636CE6-D23C-4F2A-A14C-D9A3A5825C4A}" dt="2022-03-25T09:47:03.614" v="6269" actId="404"/>
        <pc:sldMkLst>
          <pc:docMk/>
          <pc:sldMk cId="1065486063" sldId="263"/>
        </pc:sldMkLst>
        <pc:spChg chg="del">
          <ac:chgData name="Christelle Lepoutre" userId="da308dd4-c146-4c73-8868-acbb9d0a39b5" providerId="ADAL" clId="{63636CE6-D23C-4F2A-A14C-D9A3A5825C4A}" dt="2022-03-23T09:20:15.065" v="6145" actId="931"/>
          <ac:spMkLst>
            <pc:docMk/>
            <pc:sldMk cId="1065486063" sldId="263"/>
            <ac:spMk id="2" creationId="{86EAF46B-C7CF-463A-A2BC-5661F5581D4C}"/>
          </ac:spMkLst>
        </pc:spChg>
        <pc:spChg chg="del">
          <ac:chgData name="Christelle Lepoutre" userId="da308dd4-c146-4c73-8868-acbb9d0a39b5" providerId="ADAL" clId="{63636CE6-D23C-4F2A-A14C-D9A3A5825C4A}" dt="2022-03-23T09:03:58.554" v="6118" actId="931"/>
          <ac:spMkLst>
            <pc:docMk/>
            <pc:sldMk cId="1065486063" sldId="263"/>
            <ac:spMk id="3" creationId="{E9226E0E-CB32-49FF-A623-D58DA98321D1}"/>
          </ac:spMkLst>
        </pc:spChg>
        <pc:spChg chg="add mod">
          <ac:chgData name="Christelle Lepoutre" userId="da308dd4-c146-4c73-8868-acbb9d0a39b5" providerId="ADAL" clId="{63636CE6-D23C-4F2A-A14C-D9A3A5825C4A}" dt="2022-03-25T09:47:03.614" v="6269" actId="404"/>
          <ac:spMkLst>
            <pc:docMk/>
            <pc:sldMk cId="1065486063" sldId="263"/>
            <ac:spMk id="4" creationId="{A66617E2-1A69-4901-9631-A0F98E1FF51A}"/>
          </ac:spMkLst>
        </pc:spChg>
        <pc:spChg chg="add mod">
          <ac:chgData name="Christelle Lepoutre" userId="da308dd4-c146-4c73-8868-acbb9d0a39b5" providerId="ADAL" clId="{63636CE6-D23C-4F2A-A14C-D9A3A5825C4A}" dt="2022-03-25T09:47:03.614" v="6269" actId="404"/>
          <ac:spMkLst>
            <pc:docMk/>
            <pc:sldMk cId="1065486063" sldId="263"/>
            <ac:spMk id="7" creationId="{4DF3F322-EF09-43C9-A91E-95B4BE687BA8}"/>
          </ac:spMkLst>
        </pc:spChg>
        <pc:spChg chg="add del mod">
          <ac:chgData name="Christelle Lepoutre" userId="da308dd4-c146-4c73-8868-acbb9d0a39b5" providerId="ADAL" clId="{63636CE6-D23C-4F2A-A14C-D9A3A5825C4A}" dt="2022-03-23T08:57:24.638" v="6054" actId="931"/>
          <ac:spMkLst>
            <pc:docMk/>
            <pc:sldMk cId="1065486063" sldId="263"/>
            <ac:spMk id="7" creationId="{B4079000-0928-4464-8607-C90FD4747981}"/>
          </ac:spMkLst>
        </pc:spChg>
        <pc:spChg chg="add mod">
          <ac:chgData name="Christelle Lepoutre" userId="da308dd4-c146-4c73-8868-acbb9d0a39b5" providerId="ADAL" clId="{63636CE6-D23C-4F2A-A14C-D9A3A5825C4A}" dt="2022-03-25T09:47:03.614" v="6269" actId="404"/>
          <ac:spMkLst>
            <pc:docMk/>
            <pc:sldMk cId="1065486063" sldId="263"/>
            <ac:spMk id="10" creationId="{29958E5B-65FB-4A0D-992A-373C96AA5BC3}"/>
          </ac:spMkLst>
        </pc:spChg>
        <pc:spChg chg="del">
          <ac:chgData name="Christelle Lepoutre" userId="da308dd4-c146-4c73-8868-acbb9d0a39b5" providerId="ADAL" clId="{63636CE6-D23C-4F2A-A14C-D9A3A5825C4A}" dt="2022-03-25T09:43:55.081" v="6221" actId="931"/>
          <ac:spMkLst>
            <pc:docMk/>
            <pc:sldMk cId="1065486063" sldId="263"/>
            <ac:spMk id="11" creationId="{CFC25BC5-A596-4062-9530-24B03BE4570B}"/>
          </ac:spMkLst>
        </pc:spChg>
        <pc:spChg chg="del">
          <ac:chgData name="Christelle Lepoutre" userId="da308dd4-c146-4c73-8868-acbb9d0a39b5" providerId="ADAL" clId="{63636CE6-D23C-4F2A-A14C-D9A3A5825C4A}" dt="2022-03-23T09:03:17.813" v="6097" actId="931"/>
          <ac:spMkLst>
            <pc:docMk/>
            <pc:sldMk cId="1065486063" sldId="263"/>
            <ac:spMk id="12" creationId="{CC715BE8-A461-4E23-A741-4B63B52758B4}"/>
          </ac:spMkLst>
        </pc:spChg>
        <pc:spChg chg="del">
          <ac:chgData name="Christelle Lepoutre" userId="da308dd4-c146-4c73-8868-acbb9d0a39b5" providerId="ADAL" clId="{63636CE6-D23C-4F2A-A14C-D9A3A5825C4A}" dt="2022-03-23T09:00:33.673" v="6074" actId="931"/>
          <ac:spMkLst>
            <pc:docMk/>
            <pc:sldMk cId="1065486063" sldId="263"/>
            <ac:spMk id="13" creationId="{328847EE-4D61-40E2-8127-767D03C1E6E2}"/>
          </ac:spMkLst>
        </pc:spChg>
        <pc:spChg chg="del">
          <ac:chgData name="Christelle Lepoutre" userId="da308dd4-c146-4c73-8868-acbb9d0a39b5" providerId="ADAL" clId="{63636CE6-D23C-4F2A-A14C-D9A3A5825C4A}" dt="2022-03-23T09:21:17.824" v="6155" actId="931"/>
          <ac:spMkLst>
            <pc:docMk/>
            <pc:sldMk cId="1065486063" sldId="263"/>
            <ac:spMk id="14" creationId="{581EC006-B4E2-426A-AB72-8A1A4EEC9E70}"/>
          </ac:spMkLst>
        </pc:spChg>
        <pc:spChg chg="del">
          <ac:chgData name="Christelle Lepoutre" userId="da308dd4-c146-4c73-8868-acbb9d0a39b5" providerId="ADAL" clId="{63636CE6-D23C-4F2A-A14C-D9A3A5825C4A}" dt="2022-03-23T09:20:32.136" v="6150" actId="931"/>
          <ac:spMkLst>
            <pc:docMk/>
            <pc:sldMk cId="1065486063" sldId="263"/>
            <ac:spMk id="15" creationId="{E3DBD5A5-AEE6-499D-B644-32D1FCC5A5E0}"/>
          </ac:spMkLst>
        </pc:spChg>
        <pc:spChg chg="add mod">
          <ac:chgData name="Christelle Lepoutre" userId="da308dd4-c146-4c73-8868-acbb9d0a39b5" providerId="ADAL" clId="{63636CE6-D23C-4F2A-A14C-D9A3A5825C4A}" dt="2022-03-25T09:47:03.614" v="6269" actId="404"/>
          <ac:spMkLst>
            <pc:docMk/>
            <pc:sldMk cId="1065486063" sldId="263"/>
            <ac:spMk id="19" creationId="{E1A0F533-CABC-410D-B796-BC3D7F006785}"/>
          </ac:spMkLst>
        </pc:spChg>
        <pc:spChg chg="add mod">
          <ac:chgData name="Christelle Lepoutre" userId="da308dd4-c146-4c73-8868-acbb9d0a39b5" providerId="ADAL" clId="{63636CE6-D23C-4F2A-A14C-D9A3A5825C4A}" dt="2022-03-25T09:47:03.614" v="6269" actId="404"/>
          <ac:spMkLst>
            <pc:docMk/>
            <pc:sldMk cId="1065486063" sldId="263"/>
            <ac:spMk id="22" creationId="{E061C314-96CD-499D-9F85-4A0D46B2FD59}"/>
          </ac:spMkLst>
        </pc:spChg>
        <pc:spChg chg="add del mod">
          <ac:chgData name="Christelle Lepoutre" userId="da308dd4-c146-4c73-8868-acbb9d0a39b5" providerId="ADAL" clId="{63636CE6-D23C-4F2A-A14C-D9A3A5825C4A}" dt="2022-03-23T09:06:17.914" v="6123" actId="931"/>
          <ac:spMkLst>
            <pc:docMk/>
            <pc:sldMk cId="1065486063" sldId="263"/>
            <ac:spMk id="26" creationId="{5A0FA5AD-BE68-4835-A451-FBBFC8D7B2C8}"/>
          </ac:spMkLst>
        </pc:spChg>
        <pc:spChg chg="add mod">
          <ac:chgData name="Christelle Lepoutre" userId="da308dd4-c146-4c73-8868-acbb9d0a39b5" providerId="ADAL" clId="{63636CE6-D23C-4F2A-A14C-D9A3A5825C4A}" dt="2022-03-25T09:47:03.614" v="6269" actId="404"/>
          <ac:spMkLst>
            <pc:docMk/>
            <pc:sldMk cId="1065486063" sldId="263"/>
            <ac:spMk id="29" creationId="{D022C481-9BF7-45DC-9A35-CC9A423A00C0}"/>
          </ac:spMkLst>
        </pc:spChg>
        <pc:spChg chg="add del mod">
          <ac:chgData name="Christelle Lepoutre" userId="da308dd4-c146-4c73-8868-acbb9d0a39b5" providerId="ADAL" clId="{63636CE6-D23C-4F2A-A14C-D9A3A5825C4A}" dt="2022-03-23T09:29:56.960" v="6178" actId="931"/>
          <ac:spMkLst>
            <pc:docMk/>
            <pc:sldMk cId="1065486063" sldId="263"/>
            <ac:spMk id="33" creationId="{AADAF815-6F43-4B05-A94F-F0D3F84F3BC7}"/>
          </ac:spMkLst>
        </pc:spChg>
        <pc:spChg chg="add del mod">
          <ac:chgData name="Christelle Lepoutre" userId="da308dd4-c146-4c73-8868-acbb9d0a39b5" providerId="ADAL" clId="{63636CE6-D23C-4F2A-A14C-D9A3A5825C4A}" dt="2022-03-25T09:46:13.940" v="6243" actId="931"/>
          <ac:spMkLst>
            <pc:docMk/>
            <pc:sldMk cId="1065486063" sldId="263"/>
            <ac:spMk id="37" creationId="{2B4D0C3E-6DDD-43F2-9605-D74BD9BA9CFB}"/>
          </ac:spMkLst>
        </pc:spChg>
        <pc:spChg chg="add mod">
          <ac:chgData name="Christelle Lepoutre" userId="da308dd4-c146-4c73-8868-acbb9d0a39b5" providerId="ADAL" clId="{63636CE6-D23C-4F2A-A14C-D9A3A5825C4A}" dt="2022-03-25T09:47:03.614" v="6269" actId="404"/>
          <ac:spMkLst>
            <pc:docMk/>
            <pc:sldMk cId="1065486063" sldId="263"/>
            <ac:spMk id="40" creationId="{3D1154A0-B2EF-4BB3-9DED-B01B1EEF0C4D}"/>
          </ac:spMkLst>
        </pc:spChg>
        <pc:spChg chg="add del mod">
          <ac:chgData name="Christelle Lepoutre" userId="da308dd4-c146-4c73-8868-acbb9d0a39b5" providerId="ADAL" clId="{63636CE6-D23C-4F2A-A14C-D9A3A5825C4A}" dt="2022-03-23T09:30:05.295" v="6182" actId="931"/>
          <ac:spMkLst>
            <pc:docMk/>
            <pc:sldMk cId="1065486063" sldId="263"/>
            <ac:spMk id="42" creationId="{5CF8F01F-2A3C-41EE-A9A5-FB9BC766D7F3}"/>
          </ac:spMkLst>
        </pc:spChg>
        <pc:spChg chg="add del mod">
          <ac:chgData name="Christelle Lepoutre" userId="da308dd4-c146-4c73-8868-acbb9d0a39b5" providerId="ADAL" clId="{63636CE6-D23C-4F2A-A14C-D9A3A5825C4A}" dt="2022-03-23T14:01:22.553" v="6208" actId="931"/>
          <ac:spMkLst>
            <pc:docMk/>
            <pc:sldMk cId="1065486063" sldId="263"/>
            <ac:spMk id="46" creationId="{76E00BA2-DEFF-4535-BFB2-23DAEF62B831}"/>
          </ac:spMkLst>
        </pc:spChg>
        <pc:spChg chg="add mod">
          <ac:chgData name="Christelle Lepoutre" userId="da308dd4-c146-4c73-8868-acbb9d0a39b5" providerId="ADAL" clId="{63636CE6-D23C-4F2A-A14C-D9A3A5825C4A}" dt="2022-03-25T09:47:03.614" v="6269" actId="404"/>
          <ac:spMkLst>
            <pc:docMk/>
            <pc:sldMk cId="1065486063" sldId="263"/>
            <ac:spMk id="51" creationId="{B80DAF63-6B40-4BDB-9A26-E96FF1A1B9D3}"/>
          </ac:spMkLst>
        </pc:spChg>
        <pc:picChg chg="add mod">
          <ac:chgData name="Christelle Lepoutre" userId="da308dd4-c146-4c73-8868-acbb9d0a39b5" providerId="ADAL" clId="{63636CE6-D23C-4F2A-A14C-D9A3A5825C4A}" dt="2022-03-25T09:43:57.606" v="6223" actId="962"/>
          <ac:picMkLst>
            <pc:docMk/>
            <pc:sldMk cId="1065486063" sldId="263"/>
            <ac:picMk id="3" creationId="{DB5DD4C6-86C2-4297-A3B0-6B8652422AEF}"/>
          </ac:picMkLst>
        </pc:picChg>
        <pc:picChg chg="add del mod">
          <ac:chgData name="Christelle Lepoutre" userId="da308dd4-c146-4c73-8868-acbb9d0a39b5" providerId="ADAL" clId="{63636CE6-D23C-4F2A-A14C-D9A3A5825C4A}" dt="2022-03-23T08:55:54.359" v="6053" actId="478"/>
          <ac:picMkLst>
            <pc:docMk/>
            <pc:sldMk cId="1065486063" sldId="263"/>
            <ac:picMk id="5" creationId="{11ED21F6-E543-49EB-B8DB-F04F5B415CEA}"/>
          </ac:picMkLst>
        </pc:picChg>
        <pc:picChg chg="add mod">
          <ac:chgData name="Christelle Lepoutre" userId="da308dd4-c146-4c73-8868-acbb9d0a39b5" providerId="ADAL" clId="{63636CE6-D23C-4F2A-A14C-D9A3A5825C4A}" dt="2022-03-25T09:46:13.940" v="6243" actId="931"/>
          <ac:picMkLst>
            <pc:docMk/>
            <pc:sldMk cId="1065486063" sldId="263"/>
            <ac:picMk id="6" creationId="{C0CB3C4A-864C-458A-B85F-FBA40438A17D}"/>
          </ac:picMkLst>
        </pc:picChg>
        <pc:picChg chg="add del mod">
          <ac:chgData name="Christelle Lepoutre" userId="da308dd4-c146-4c73-8868-acbb9d0a39b5" providerId="ADAL" clId="{63636CE6-D23C-4F2A-A14C-D9A3A5825C4A}" dt="2022-03-23T09:29:48.528" v="6177" actId="478"/>
          <ac:picMkLst>
            <pc:docMk/>
            <pc:sldMk cId="1065486063" sldId="263"/>
            <ac:picMk id="9" creationId="{C409E6BB-D545-423C-AD22-534A3429250A}"/>
          </ac:picMkLst>
        </pc:picChg>
        <pc:picChg chg="del">
          <ac:chgData name="Christelle Lepoutre" userId="da308dd4-c146-4c73-8868-acbb9d0a39b5" providerId="ADAL" clId="{63636CE6-D23C-4F2A-A14C-D9A3A5825C4A}" dt="2022-03-23T08:55:47.683" v="6051" actId="478"/>
          <ac:picMkLst>
            <pc:docMk/>
            <pc:sldMk cId="1065486063" sldId="263"/>
            <ac:picMk id="17" creationId="{CC56B92F-5726-4EE6-BF13-0795A8E60106}"/>
          </ac:picMkLst>
        </pc:picChg>
        <pc:picChg chg="add mod">
          <ac:chgData name="Christelle Lepoutre" userId="da308dd4-c146-4c73-8868-acbb9d0a39b5" providerId="ADAL" clId="{63636CE6-D23C-4F2A-A14C-D9A3A5825C4A}" dt="2022-03-23T09:00:34.974" v="6076" actId="962"/>
          <ac:picMkLst>
            <pc:docMk/>
            <pc:sldMk cId="1065486063" sldId="263"/>
            <ac:picMk id="18" creationId="{A253E017-DC7C-4853-9DB1-87ADDD68C1D1}"/>
          </ac:picMkLst>
        </pc:picChg>
        <pc:picChg chg="add del mod">
          <ac:chgData name="Christelle Lepoutre" userId="da308dd4-c146-4c73-8868-acbb9d0a39b5" providerId="ADAL" clId="{63636CE6-D23C-4F2A-A14C-D9A3A5825C4A}" dt="2022-03-23T09:04:09.027" v="6122" actId="478"/>
          <ac:picMkLst>
            <pc:docMk/>
            <pc:sldMk cId="1065486063" sldId="263"/>
            <ac:picMk id="21" creationId="{F80DD5A8-EAE9-4C74-8AAE-4A8DD309B4BE}"/>
          </ac:picMkLst>
        </pc:picChg>
        <pc:picChg chg="add mod">
          <ac:chgData name="Christelle Lepoutre" userId="da308dd4-c146-4c73-8868-acbb9d0a39b5" providerId="ADAL" clId="{63636CE6-D23C-4F2A-A14C-D9A3A5825C4A}" dt="2022-03-23T09:03:59.654" v="6120" actId="962"/>
          <ac:picMkLst>
            <pc:docMk/>
            <pc:sldMk cId="1065486063" sldId="263"/>
            <ac:picMk id="24" creationId="{DAE703E1-BBD2-44A5-83E2-A57DB2725E74}"/>
          </ac:picMkLst>
        </pc:picChg>
        <pc:picChg chg="add mod">
          <ac:chgData name="Christelle Lepoutre" userId="da308dd4-c146-4c73-8868-acbb9d0a39b5" providerId="ADAL" clId="{63636CE6-D23C-4F2A-A14C-D9A3A5825C4A}" dt="2022-03-23T09:06:19.215" v="6125" actId="962"/>
          <ac:picMkLst>
            <pc:docMk/>
            <pc:sldMk cId="1065486063" sldId="263"/>
            <ac:picMk id="28" creationId="{03E55E82-8777-460E-BBAB-6D4D7D5D4109}"/>
          </ac:picMkLst>
        </pc:picChg>
        <pc:picChg chg="add del mod">
          <ac:chgData name="Christelle Lepoutre" userId="da308dd4-c146-4c73-8868-acbb9d0a39b5" providerId="ADAL" clId="{63636CE6-D23C-4F2A-A14C-D9A3A5825C4A}" dt="2022-03-23T09:20:25.621" v="6149" actId="478"/>
          <ac:picMkLst>
            <pc:docMk/>
            <pc:sldMk cId="1065486063" sldId="263"/>
            <ac:picMk id="31" creationId="{D3C68D65-D773-4899-8531-391046308DA2}"/>
          </ac:picMkLst>
        </pc:picChg>
        <pc:picChg chg="add del mod">
          <ac:chgData name="Christelle Lepoutre" userId="da308dd4-c146-4c73-8868-acbb9d0a39b5" providerId="ADAL" clId="{63636CE6-D23C-4F2A-A14C-D9A3A5825C4A}" dt="2022-03-23T09:20:40.170" v="6154" actId="478"/>
          <ac:picMkLst>
            <pc:docMk/>
            <pc:sldMk cId="1065486063" sldId="263"/>
            <ac:picMk id="35" creationId="{92F00B71-06AB-419A-BB5A-EEFE080A16C2}"/>
          </ac:picMkLst>
        </pc:picChg>
        <pc:picChg chg="add mod">
          <ac:chgData name="Christelle Lepoutre" userId="da308dd4-c146-4c73-8868-acbb9d0a39b5" providerId="ADAL" clId="{63636CE6-D23C-4F2A-A14C-D9A3A5825C4A}" dt="2022-03-23T09:21:18.916" v="6157" actId="962"/>
          <ac:picMkLst>
            <pc:docMk/>
            <pc:sldMk cId="1065486063" sldId="263"/>
            <ac:picMk id="39" creationId="{C97E6B9A-9B78-4107-A4B8-67BB046D627E}"/>
          </ac:picMkLst>
        </pc:picChg>
        <pc:picChg chg="add del mod">
          <ac:chgData name="Christelle Lepoutre" userId="da308dd4-c146-4c73-8868-acbb9d0a39b5" providerId="ADAL" clId="{63636CE6-D23C-4F2A-A14C-D9A3A5825C4A}" dt="2022-03-23T09:30:01.581" v="6181" actId="478"/>
          <ac:picMkLst>
            <pc:docMk/>
            <pc:sldMk cId="1065486063" sldId="263"/>
            <ac:picMk id="44" creationId="{0BA85496-6FCF-48C1-ABB1-64F50C6AEA3D}"/>
          </ac:picMkLst>
        </pc:picChg>
        <pc:picChg chg="add mod">
          <ac:chgData name="Christelle Lepoutre" userId="da308dd4-c146-4c73-8868-acbb9d0a39b5" providerId="ADAL" clId="{63636CE6-D23C-4F2A-A14C-D9A3A5825C4A}" dt="2022-03-23T09:30:06.395" v="6184" actId="962"/>
          <ac:picMkLst>
            <pc:docMk/>
            <pc:sldMk cId="1065486063" sldId="263"/>
            <ac:picMk id="48" creationId="{C5386199-98BD-4159-B0C4-417485FF03F9}"/>
          </ac:picMkLst>
        </pc:picChg>
        <pc:picChg chg="add mod">
          <ac:chgData name="Christelle Lepoutre" userId="da308dd4-c146-4c73-8868-acbb9d0a39b5" providerId="ADAL" clId="{63636CE6-D23C-4F2A-A14C-D9A3A5825C4A}" dt="2022-03-23T14:01:24.044" v="6209" actId="27614"/>
          <ac:picMkLst>
            <pc:docMk/>
            <pc:sldMk cId="1065486063" sldId="263"/>
            <ac:picMk id="50" creationId="{88B809EE-A547-4C88-8559-D17854BB7767}"/>
          </ac:picMkLst>
        </pc:picChg>
      </pc:sldChg>
      <pc:sldChg chg="delSp modSp del mod ord">
        <pc:chgData name="Christelle Lepoutre" userId="da308dd4-c146-4c73-8868-acbb9d0a39b5" providerId="ADAL" clId="{63636CE6-D23C-4F2A-A14C-D9A3A5825C4A}" dt="2022-03-14T14:48:01.055" v="6004" actId="47"/>
        <pc:sldMkLst>
          <pc:docMk/>
          <pc:sldMk cId="2535187836" sldId="263"/>
        </pc:sldMkLst>
        <pc:spChg chg="mod">
          <ac:chgData name="Christelle Lepoutre" userId="da308dd4-c146-4c73-8868-acbb9d0a39b5" providerId="ADAL" clId="{63636CE6-D23C-4F2A-A14C-D9A3A5825C4A}" dt="2022-03-07T13:35:32.661" v="4722" actId="20577"/>
          <ac:spMkLst>
            <pc:docMk/>
            <pc:sldMk cId="2535187836" sldId="263"/>
            <ac:spMk id="11" creationId="{588C8C5E-CC9C-48D5-9493-66EDFC341814}"/>
          </ac:spMkLst>
        </pc:spChg>
        <pc:spChg chg="del mod">
          <ac:chgData name="Christelle Lepoutre" userId="da308dd4-c146-4c73-8868-acbb9d0a39b5" providerId="ADAL" clId="{63636CE6-D23C-4F2A-A14C-D9A3A5825C4A}" dt="2022-03-07T13:36:47.198" v="4734" actId="478"/>
          <ac:spMkLst>
            <pc:docMk/>
            <pc:sldMk cId="2535187836" sldId="263"/>
            <ac:spMk id="12" creationId="{EC25A6AF-92CA-4FEA-84AD-62CBEA249E64}"/>
          </ac:spMkLst>
        </pc:spChg>
        <pc:spChg chg="mod">
          <ac:chgData name="Christelle Lepoutre" userId="da308dd4-c146-4c73-8868-acbb9d0a39b5" providerId="ADAL" clId="{63636CE6-D23C-4F2A-A14C-D9A3A5825C4A}" dt="2022-03-14T14:47:03.645" v="5979" actId="27636"/>
          <ac:spMkLst>
            <pc:docMk/>
            <pc:sldMk cId="2535187836" sldId="263"/>
            <ac:spMk id="13" creationId="{3FE02769-0F5C-402D-BF2B-A1A7F09F3A6D}"/>
          </ac:spMkLst>
        </pc:spChg>
      </pc:sldChg>
      <pc:sldChg chg="del">
        <pc:chgData name="Christelle Lepoutre" userId="da308dd4-c146-4c73-8868-acbb9d0a39b5" providerId="ADAL" clId="{63636CE6-D23C-4F2A-A14C-D9A3A5825C4A}" dt="2022-03-01T09:22:57.917" v="6" actId="47"/>
        <pc:sldMkLst>
          <pc:docMk/>
          <pc:sldMk cId="1762617057" sldId="264"/>
        </pc:sldMkLst>
      </pc:sldChg>
      <pc:sldChg chg="addSp delSp modSp mod ord modNotesTx">
        <pc:chgData name="Christelle Lepoutre" userId="da308dd4-c146-4c73-8868-acbb9d0a39b5" providerId="ADAL" clId="{63636CE6-D23C-4F2A-A14C-D9A3A5825C4A}" dt="2022-03-23T08:33:58.971" v="6036" actId="1076"/>
        <pc:sldMkLst>
          <pc:docMk/>
          <pc:sldMk cId="961490036" sldId="265"/>
        </pc:sldMkLst>
        <pc:spChg chg="add del mod">
          <ac:chgData name="Christelle Lepoutre" userId="da308dd4-c146-4c73-8868-acbb9d0a39b5" providerId="ADAL" clId="{63636CE6-D23C-4F2A-A14C-D9A3A5825C4A}" dt="2022-03-23T08:32:33.204" v="6016" actId="478"/>
          <ac:spMkLst>
            <pc:docMk/>
            <pc:sldMk cId="961490036" sldId="265"/>
            <ac:spMk id="2" creationId="{ADA2A0CF-0434-4F35-A895-7F89DBDC3EE5}"/>
          </ac:spMkLst>
        </pc:spChg>
        <pc:spChg chg="add del mod">
          <ac:chgData name="Christelle Lepoutre" userId="da308dd4-c146-4c73-8868-acbb9d0a39b5" providerId="ADAL" clId="{63636CE6-D23C-4F2A-A14C-D9A3A5825C4A}" dt="2022-03-23T08:32:31.410" v="6015" actId="21"/>
          <ac:spMkLst>
            <pc:docMk/>
            <pc:sldMk cId="961490036" sldId="265"/>
            <ac:spMk id="6" creationId="{8C146B25-B377-4148-8864-4C4676ABF017}"/>
          </ac:spMkLst>
        </pc:spChg>
        <pc:spChg chg="add mod">
          <ac:chgData name="Christelle Lepoutre" userId="da308dd4-c146-4c73-8868-acbb9d0a39b5" providerId="ADAL" clId="{63636CE6-D23C-4F2A-A14C-D9A3A5825C4A}" dt="2022-03-23T08:33:35.774" v="6034" actId="1076"/>
          <ac:spMkLst>
            <pc:docMk/>
            <pc:sldMk cId="961490036" sldId="265"/>
            <ac:spMk id="9" creationId="{8983B2DB-9D49-48FD-91FF-E272519F5E75}"/>
          </ac:spMkLst>
        </pc:spChg>
        <pc:spChg chg="mod">
          <ac:chgData name="Christelle Lepoutre" userId="da308dd4-c146-4c73-8868-acbb9d0a39b5" providerId="ADAL" clId="{63636CE6-D23C-4F2A-A14C-D9A3A5825C4A}" dt="2022-03-23T08:33:14.142" v="6032" actId="404"/>
          <ac:spMkLst>
            <pc:docMk/>
            <pc:sldMk cId="961490036" sldId="265"/>
            <ac:spMk id="10" creationId="{A12FFA76-FB7F-4DE0-8490-9C71E0B7B5D4}"/>
          </ac:spMkLst>
        </pc:spChg>
        <pc:spChg chg="add mod">
          <ac:chgData name="Christelle Lepoutre" userId="da308dd4-c146-4c73-8868-acbb9d0a39b5" providerId="ADAL" clId="{63636CE6-D23C-4F2A-A14C-D9A3A5825C4A}" dt="2022-03-23T08:33:58.971" v="6036" actId="1076"/>
          <ac:spMkLst>
            <pc:docMk/>
            <pc:sldMk cId="961490036" sldId="265"/>
            <ac:spMk id="11" creationId="{E35BEC78-90C4-41AF-ABDE-8A0FD0FEAE2F}"/>
          </ac:spMkLst>
        </pc:spChg>
        <pc:spChg chg="del">
          <ac:chgData name="Christelle Lepoutre" userId="da308dd4-c146-4c73-8868-acbb9d0a39b5" providerId="ADAL" clId="{63636CE6-D23C-4F2A-A14C-D9A3A5825C4A}" dt="2022-03-01T13:31:53.744" v="2092" actId="478"/>
          <ac:spMkLst>
            <pc:docMk/>
            <pc:sldMk cId="961490036" sldId="265"/>
            <ac:spMk id="11" creationId="{F62BD3BE-FD98-42FE-BA42-0C5E2F0A9AA9}"/>
          </ac:spMkLst>
        </pc:spChg>
        <pc:spChg chg="del">
          <ac:chgData name="Christelle Lepoutre" userId="da308dd4-c146-4c73-8868-acbb9d0a39b5" providerId="ADAL" clId="{63636CE6-D23C-4F2A-A14C-D9A3A5825C4A}" dt="2022-03-01T13:31:51.776" v="2091" actId="478"/>
          <ac:spMkLst>
            <pc:docMk/>
            <pc:sldMk cId="961490036" sldId="265"/>
            <ac:spMk id="12" creationId="{9A651C51-871B-4264-9FFE-7D1D3C4BA466}"/>
          </ac:spMkLst>
        </pc:spChg>
        <pc:picChg chg="add del mod">
          <ac:chgData name="Christelle Lepoutre" userId="da308dd4-c146-4c73-8868-acbb9d0a39b5" providerId="ADAL" clId="{63636CE6-D23C-4F2A-A14C-D9A3A5825C4A}" dt="2022-03-23T08:32:22.183" v="6012" actId="478"/>
          <ac:picMkLst>
            <pc:docMk/>
            <pc:sldMk cId="961490036" sldId="265"/>
            <ac:picMk id="4" creationId="{08BEEBD0-A133-469F-A766-DE1A791A7C7C}"/>
          </ac:picMkLst>
        </pc:picChg>
        <pc:picChg chg="add mod modCrop">
          <ac:chgData name="Christelle Lepoutre" userId="da308dd4-c146-4c73-8868-acbb9d0a39b5" providerId="ADAL" clId="{63636CE6-D23C-4F2A-A14C-D9A3A5825C4A}" dt="2022-03-23T08:32:56.978" v="6019" actId="1076"/>
          <ac:picMkLst>
            <pc:docMk/>
            <pc:sldMk cId="961490036" sldId="265"/>
            <ac:picMk id="7" creationId="{9C1742A0-D382-47F0-9AD6-4D672E326E69}"/>
          </ac:picMkLst>
        </pc:picChg>
      </pc:sldChg>
      <pc:sldChg chg="delSp modSp mod">
        <pc:chgData name="Christelle Lepoutre" userId="da308dd4-c146-4c73-8868-acbb9d0a39b5" providerId="ADAL" clId="{63636CE6-D23C-4F2A-A14C-D9A3A5825C4A}" dt="2022-03-28T08:13:11.480" v="6447" actId="255"/>
        <pc:sldMkLst>
          <pc:docMk/>
          <pc:sldMk cId="1155229010" sldId="266"/>
        </pc:sldMkLst>
        <pc:spChg chg="mod">
          <ac:chgData name="Christelle Lepoutre" userId="da308dd4-c146-4c73-8868-acbb9d0a39b5" providerId="ADAL" clId="{63636CE6-D23C-4F2A-A14C-D9A3A5825C4A}" dt="2022-03-07T14:09:12.644" v="5034" actId="20577"/>
          <ac:spMkLst>
            <pc:docMk/>
            <pc:sldMk cId="1155229010" sldId="266"/>
            <ac:spMk id="11" creationId="{3ABC5E50-6A9F-4671-9FAC-8D95E508C7B7}"/>
          </ac:spMkLst>
        </pc:spChg>
        <pc:spChg chg="del">
          <ac:chgData name="Christelle Lepoutre" userId="da308dd4-c146-4c73-8868-acbb9d0a39b5" providerId="ADAL" clId="{63636CE6-D23C-4F2A-A14C-D9A3A5825C4A}" dt="2022-03-07T14:09:16.582" v="5035" actId="478"/>
          <ac:spMkLst>
            <pc:docMk/>
            <pc:sldMk cId="1155229010" sldId="266"/>
            <ac:spMk id="12" creationId="{39CB0695-D5F5-47D9-BC04-14F5610478AC}"/>
          </ac:spMkLst>
        </pc:spChg>
        <pc:spChg chg="mod">
          <ac:chgData name="Christelle Lepoutre" userId="da308dd4-c146-4c73-8868-acbb9d0a39b5" providerId="ADAL" clId="{63636CE6-D23C-4F2A-A14C-D9A3A5825C4A}" dt="2022-03-28T08:13:11.480" v="6447" actId="255"/>
          <ac:spMkLst>
            <pc:docMk/>
            <pc:sldMk cId="1155229010" sldId="266"/>
            <ac:spMk id="13" creationId="{B9E3EEB9-1A5F-496E-B7B1-510F684E875B}"/>
          </ac:spMkLst>
        </pc:spChg>
      </pc:sldChg>
      <pc:sldChg chg="del">
        <pc:chgData name="Christelle Lepoutre" userId="da308dd4-c146-4c73-8868-acbb9d0a39b5" providerId="ADAL" clId="{63636CE6-D23C-4F2A-A14C-D9A3A5825C4A}" dt="2022-03-01T09:22:57.110" v="5" actId="47"/>
        <pc:sldMkLst>
          <pc:docMk/>
          <pc:sldMk cId="3163557522" sldId="267"/>
        </pc:sldMkLst>
      </pc:sldChg>
      <pc:sldChg chg="addSp delSp modSp mod ord modNotesTx">
        <pc:chgData name="Christelle Lepoutre" userId="da308dd4-c146-4c73-8868-acbb9d0a39b5" providerId="ADAL" clId="{63636CE6-D23C-4F2A-A14C-D9A3A5825C4A}" dt="2022-03-28T08:06:57.864" v="6434" actId="20577"/>
        <pc:sldMkLst>
          <pc:docMk/>
          <pc:sldMk cId="3064536966" sldId="268"/>
        </pc:sldMkLst>
        <pc:spChg chg="add del">
          <ac:chgData name="Christelle Lepoutre" userId="da308dd4-c146-4c73-8868-acbb9d0a39b5" providerId="ADAL" clId="{63636CE6-D23C-4F2A-A14C-D9A3A5825C4A}" dt="2022-03-01T09:37:48.834" v="153"/>
          <ac:spMkLst>
            <pc:docMk/>
            <pc:sldMk cId="3064536966" sldId="268"/>
            <ac:spMk id="2" creationId="{60C16AF1-A970-4A39-BC39-EB8EAFB347F9}"/>
          </ac:spMkLst>
        </pc:spChg>
        <pc:spChg chg="add del">
          <ac:chgData name="Christelle Lepoutre" userId="da308dd4-c146-4c73-8868-acbb9d0a39b5" providerId="ADAL" clId="{63636CE6-D23C-4F2A-A14C-D9A3A5825C4A}" dt="2022-03-01T09:37:48.834" v="153"/>
          <ac:spMkLst>
            <pc:docMk/>
            <pc:sldMk cId="3064536966" sldId="268"/>
            <ac:spMk id="3" creationId="{F3781A2E-1924-405A-B054-E58ADE2E16CE}"/>
          </ac:spMkLst>
        </pc:spChg>
        <pc:spChg chg="add mod">
          <ac:chgData name="Christelle Lepoutre" userId="da308dd4-c146-4c73-8868-acbb9d0a39b5" providerId="ADAL" clId="{63636CE6-D23C-4F2A-A14C-D9A3A5825C4A}" dt="2022-03-01T09:38:24.538" v="155" actId="1076"/>
          <ac:spMkLst>
            <pc:docMk/>
            <pc:sldMk cId="3064536966" sldId="268"/>
            <ac:spMk id="4" creationId="{43643409-6373-4AC6-8C9C-F7B17664ACC3}"/>
          </ac:spMkLst>
        </pc:spChg>
        <pc:spChg chg="add del mod">
          <ac:chgData name="Christelle Lepoutre" userId="da308dd4-c146-4c73-8868-acbb9d0a39b5" providerId="ADAL" clId="{63636CE6-D23C-4F2A-A14C-D9A3A5825C4A}" dt="2022-03-01T09:45:56.448" v="547" actId="478"/>
          <ac:spMkLst>
            <pc:docMk/>
            <pc:sldMk cId="3064536966" sldId="268"/>
            <ac:spMk id="6" creationId="{417C20DD-FB5D-4434-9B4F-9AEBDE5280B2}"/>
          </ac:spMkLst>
        </pc:spChg>
        <pc:spChg chg="mod">
          <ac:chgData name="Christelle Lepoutre" userId="da308dd4-c146-4c73-8868-acbb9d0a39b5" providerId="ADAL" clId="{63636CE6-D23C-4F2A-A14C-D9A3A5825C4A}" dt="2022-03-01T09:55:07.915" v="1274" actId="1076"/>
          <ac:spMkLst>
            <pc:docMk/>
            <pc:sldMk cId="3064536966" sldId="268"/>
            <ac:spMk id="10" creationId="{C97A5DAA-CC05-4755-865C-2772FB4E4608}"/>
          </ac:spMkLst>
        </pc:spChg>
        <pc:spChg chg="del">
          <ac:chgData name="Christelle Lepoutre" userId="da308dd4-c146-4c73-8868-acbb9d0a39b5" providerId="ADAL" clId="{63636CE6-D23C-4F2A-A14C-D9A3A5825C4A}" dt="2022-03-01T09:37:41.913" v="151" actId="478"/>
          <ac:spMkLst>
            <pc:docMk/>
            <pc:sldMk cId="3064536966" sldId="268"/>
            <ac:spMk id="11" creationId="{86964DF3-E0DD-4516-8F91-7F2325CCCA3F}"/>
          </ac:spMkLst>
        </pc:spChg>
        <pc:spChg chg="mod">
          <ac:chgData name="Christelle Lepoutre" userId="da308dd4-c146-4c73-8868-acbb9d0a39b5" providerId="ADAL" clId="{63636CE6-D23C-4F2A-A14C-D9A3A5825C4A}" dt="2022-03-28T08:06:57.864" v="6434" actId="20577"/>
          <ac:spMkLst>
            <pc:docMk/>
            <pc:sldMk cId="3064536966" sldId="268"/>
            <ac:spMk id="12" creationId="{B2DCD76C-06C5-4043-8D7F-116B391E78F7}"/>
          </ac:spMkLst>
        </pc:spChg>
        <pc:spChg chg="add mod">
          <ac:chgData name="Christelle Lepoutre" userId="da308dd4-c146-4c73-8868-acbb9d0a39b5" providerId="ADAL" clId="{63636CE6-D23C-4F2A-A14C-D9A3A5825C4A}" dt="2022-03-28T08:06:35.263" v="6411" actId="20577"/>
          <ac:spMkLst>
            <pc:docMk/>
            <pc:sldMk cId="3064536966" sldId="268"/>
            <ac:spMk id="13" creationId="{D47B6F28-C9D4-4CBA-B17C-E8F9388F7FD4}"/>
          </ac:spMkLst>
        </pc:spChg>
        <pc:spChg chg="add mod">
          <ac:chgData name="Christelle Lepoutre" userId="da308dd4-c146-4c73-8868-acbb9d0a39b5" providerId="ADAL" clId="{63636CE6-D23C-4F2A-A14C-D9A3A5825C4A}" dt="2022-03-01T10:08:44.052" v="1876" actId="1076"/>
          <ac:spMkLst>
            <pc:docMk/>
            <pc:sldMk cId="3064536966" sldId="268"/>
            <ac:spMk id="14" creationId="{93E7D9C5-AABC-4CAB-AECD-78D21E32B556}"/>
          </ac:spMkLst>
        </pc:spChg>
        <pc:picChg chg="add del">
          <ac:chgData name="Christelle Lepoutre" userId="da308dd4-c146-4c73-8868-acbb9d0a39b5" providerId="ADAL" clId="{63636CE6-D23C-4F2A-A14C-D9A3A5825C4A}" dt="2022-03-01T09:37:48.834" v="153"/>
          <ac:picMkLst>
            <pc:docMk/>
            <pc:sldMk cId="3064536966" sldId="268"/>
            <ac:picMk id="1025" creationId="{552FD4C7-9BDB-4BF0-ACC1-77527D9F18E0}"/>
          </ac:picMkLst>
        </pc:picChg>
        <pc:picChg chg="add del mod">
          <ac:chgData name="Christelle Lepoutre" userId="da308dd4-c146-4c73-8868-acbb9d0a39b5" providerId="ADAL" clId="{63636CE6-D23C-4F2A-A14C-D9A3A5825C4A}" dt="2022-03-01T09:45:53.088" v="545" actId="478"/>
          <ac:picMkLst>
            <pc:docMk/>
            <pc:sldMk cId="3064536966" sldId="268"/>
            <ac:picMk id="1028" creationId="{BF15ADDE-0EE5-4310-8B71-837BF323E597}"/>
          </ac:picMkLst>
        </pc:picChg>
      </pc:sldChg>
      <pc:sldChg chg="addSp delSp modSp mod ord modNotesTx">
        <pc:chgData name="Christelle Lepoutre" userId="da308dd4-c146-4c73-8868-acbb9d0a39b5" providerId="ADAL" clId="{63636CE6-D23C-4F2A-A14C-D9A3A5825C4A}" dt="2022-03-28T08:10:27.603" v="6437" actId="20577"/>
        <pc:sldMkLst>
          <pc:docMk/>
          <pc:sldMk cId="1557730594" sldId="269"/>
        </pc:sldMkLst>
        <pc:spChg chg="add mod">
          <ac:chgData name="Christelle Lepoutre" userId="da308dd4-c146-4c73-8868-acbb9d0a39b5" providerId="ADAL" clId="{63636CE6-D23C-4F2A-A14C-D9A3A5825C4A}" dt="2022-03-14T14:25:08.068" v="5699" actId="207"/>
          <ac:spMkLst>
            <pc:docMk/>
            <pc:sldMk cId="1557730594" sldId="269"/>
            <ac:spMk id="2" creationId="{9697791F-7D05-4644-941F-61616E57BDE3}"/>
          </ac:spMkLst>
        </pc:spChg>
        <pc:spChg chg="add del mod">
          <ac:chgData name="Christelle Lepoutre" userId="da308dd4-c146-4c73-8868-acbb9d0a39b5" providerId="ADAL" clId="{63636CE6-D23C-4F2A-A14C-D9A3A5825C4A}" dt="2022-03-04T10:26:36.231" v="4535" actId="478"/>
          <ac:spMkLst>
            <pc:docMk/>
            <pc:sldMk cId="1557730594" sldId="269"/>
            <ac:spMk id="3" creationId="{63F500A5-9C5A-4EE2-90C7-71FA3055492A}"/>
          </ac:spMkLst>
        </pc:spChg>
        <pc:spChg chg="mod">
          <ac:chgData name="Christelle Lepoutre" userId="da308dd4-c146-4c73-8868-acbb9d0a39b5" providerId="ADAL" clId="{63636CE6-D23C-4F2A-A14C-D9A3A5825C4A}" dt="2022-03-01T13:45:21.485" v="2553" actId="20577"/>
          <ac:spMkLst>
            <pc:docMk/>
            <pc:sldMk cId="1557730594" sldId="269"/>
            <ac:spMk id="11" creationId="{CEF52622-FE0D-4F9D-9120-4E3E2E4AC9B3}"/>
          </ac:spMkLst>
        </pc:spChg>
        <pc:spChg chg="del mod">
          <ac:chgData name="Christelle Lepoutre" userId="da308dd4-c146-4c73-8868-acbb9d0a39b5" providerId="ADAL" clId="{63636CE6-D23C-4F2A-A14C-D9A3A5825C4A}" dt="2022-03-01T13:53:21.565" v="3099" actId="478"/>
          <ac:spMkLst>
            <pc:docMk/>
            <pc:sldMk cId="1557730594" sldId="269"/>
            <ac:spMk id="12" creationId="{91203443-EFA3-4780-B7A8-1444432926BC}"/>
          </ac:spMkLst>
        </pc:spChg>
        <pc:spChg chg="mod">
          <ac:chgData name="Christelle Lepoutre" userId="da308dd4-c146-4c73-8868-acbb9d0a39b5" providerId="ADAL" clId="{63636CE6-D23C-4F2A-A14C-D9A3A5825C4A}" dt="2022-03-28T08:10:27.603" v="6437" actId="20577"/>
          <ac:spMkLst>
            <pc:docMk/>
            <pc:sldMk cId="1557730594" sldId="269"/>
            <ac:spMk id="13" creationId="{48323563-3D5F-4661-A403-1CC980960971}"/>
          </ac:spMkLst>
        </pc:spChg>
        <pc:picChg chg="add mod">
          <ac:chgData name="Christelle Lepoutre" userId="da308dd4-c146-4c73-8868-acbb9d0a39b5" providerId="ADAL" clId="{63636CE6-D23C-4F2A-A14C-D9A3A5825C4A}" dt="2022-03-07T15:08:06.167" v="5218" actId="1076"/>
          <ac:picMkLst>
            <pc:docMk/>
            <pc:sldMk cId="1557730594" sldId="269"/>
            <ac:picMk id="6" creationId="{3D468B05-B70D-49FE-AD17-D6B6DA4AE82E}"/>
          </ac:picMkLst>
        </pc:picChg>
      </pc:sldChg>
      <pc:sldChg chg="modSp mod">
        <pc:chgData name="Christelle Lepoutre" userId="da308dd4-c146-4c73-8868-acbb9d0a39b5" providerId="ADAL" clId="{63636CE6-D23C-4F2A-A14C-D9A3A5825C4A}" dt="2022-03-25T13:43:20.486" v="6400" actId="20577"/>
        <pc:sldMkLst>
          <pc:docMk/>
          <pc:sldMk cId="3547122592" sldId="270"/>
        </pc:sldMkLst>
        <pc:spChg chg="mod">
          <ac:chgData name="Christelle Lepoutre" userId="da308dd4-c146-4c73-8868-acbb9d0a39b5" providerId="ADAL" clId="{63636CE6-D23C-4F2A-A14C-D9A3A5825C4A}" dt="2022-03-25T13:43:20.486" v="6400" actId="20577"/>
          <ac:spMkLst>
            <pc:docMk/>
            <pc:sldMk cId="3547122592" sldId="270"/>
            <ac:spMk id="6" creationId="{F3E59C6F-9795-41A9-AA2A-8635CC670550}"/>
          </ac:spMkLst>
        </pc:spChg>
        <pc:spChg chg="mod">
          <ac:chgData name="Christelle Lepoutre" userId="da308dd4-c146-4c73-8868-acbb9d0a39b5" providerId="ADAL" clId="{63636CE6-D23C-4F2A-A14C-D9A3A5825C4A}" dt="2022-03-02T15:11:55.906" v="3202" actId="14100"/>
          <ac:spMkLst>
            <pc:docMk/>
            <pc:sldMk cId="3547122592" sldId="270"/>
            <ac:spMk id="7" creationId="{9378C718-A071-4FB8-8D7C-4F864594B183}"/>
          </ac:spMkLst>
        </pc:spChg>
        <pc:picChg chg="mod">
          <ac:chgData name="Christelle Lepoutre" userId="da308dd4-c146-4c73-8868-acbb9d0a39b5" providerId="ADAL" clId="{63636CE6-D23C-4F2A-A14C-D9A3A5825C4A}" dt="2022-03-01T09:24:44.943" v="17" actId="1076"/>
          <ac:picMkLst>
            <pc:docMk/>
            <pc:sldMk cId="3547122592" sldId="270"/>
            <ac:picMk id="12" creationId="{494C6F6C-D139-42E7-A5AD-80B34F7033F9}"/>
          </ac:picMkLst>
        </pc:picChg>
      </pc:sldChg>
      <pc:sldChg chg="modSp mod ord">
        <pc:chgData name="Christelle Lepoutre" userId="da308dd4-c146-4c73-8868-acbb9d0a39b5" providerId="ADAL" clId="{63636CE6-D23C-4F2A-A14C-D9A3A5825C4A}" dt="2022-03-04T08:53:09.847" v="4393" actId="5793"/>
        <pc:sldMkLst>
          <pc:docMk/>
          <pc:sldMk cId="2364038349" sldId="271"/>
        </pc:sldMkLst>
        <pc:spChg chg="mod">
          <ac:chgData name="Christelle Lepoutre" userId="da308dd4-c146-4c73-8868-acbb9d0a39b5" providerId="ADAL" clId="{63636CE6-D23C-4F2A-A14C-D9A3A5825C4A}" dt="2022-03-04T08:52:47.048" v="4375" actId="14100"/>
          <ac:spMkLst>
            <pc:docMk/>
            <pc:sldMk cId="2364038349" sldId="271"/>
            <ac:spMk id="6" creationId="{F3E59C6F-9795-41A9-AA2A-8635CC670550}"/>
          </ac:spMkLst>
        </pc:spChg>
        <pc:spChg chg="mod">
          <ac:chgData name="Christelle Lepoutre" userId="da308dd4-c146-4c73-8868-acbb9d0a39b5" providerId="ADAL" clId="{63636CE6-D23C-4F2A-A14C-D9A3A5825C4A}" dt="2022-03-04T08:53:09.847" v="4393" actId="5793"/>
          <ac:spMkLst>
            <pc:docMk/>
            <pc:sldMk cId="2364038349" sldId="271"/>
            <ac:spMk id="7" creationId="{9378C718-A071-4FB8-8D7C-4F864594B183}"/>
          </ac:spMkLst>
        </pc:spChg>
      </pc:sldChg>
      <pc:sldChg chg="delSp modSp mod">
        <pc:chgData name="Christelle Lepoutre" userId="da308dd4-c146-4c73-8868-acbb9d0a39b5" providerId="ADAL" clId="{63636CE6-D23C-4F2A-A14C-D9A3A5825C4A}" dt="2022-03-28T08:10:02.740" v="6435" actId="478"/>
        <pc:sldMkLst>
          <pc:docMk/>
          <pc:sldMk cId="1941556589" sldId="272"/>
        </pc:sldMkLst>
        <pc:spChg chg="mod">
          <ac:chgData name="Christelle Lepoutre" userId="da308dd4-c146-4c73-8868-acbb9d0a39b5" providerId="ADAL" clId="{63636CE6-D23C-4F2A-A14C-D9A3A5825C4A}" dt="2022-03-04T08:53:35.162" v="4431" actId="27636"/>
          <ac:spMkLst>
            <pc:docMk/>
            <pc:sldMk cId="1941556589" sldId="272"/>
            <ac:spMk id="11" creationId="{887E08DA-624D-4C77-8DBD-8CB8CF01F960}"/>
          </ac:spMkLst>
        </pc:spChg>
        <pc:spChg chg="del mod">
          <ac:chgData name="Christelle Lepoutre" userId="da308dd4-c146-4c73-8868-acbb9d0a39b5" providerId="ADAL" clId="{63636CE6-D23C-4F2A-A14C-D9A3A5825C4A}" dt="2022-03-28T08:10:02.740" v="6435" actId="478"/>
          <ac:spMkLst>
            <pc:docMk/>
            <pc:sldMk cId="1941556589" sldId="272"/>
            <ac:spMk id="12" creationId="{EC76B3C7-615F-48D9-89E7-FC9083CCF378}"/>
          </ac:spMkLst>
        </pc:spChg>
      </pc:sldChg>
      <pc:sldChg chg="del">
        <pc:chgData name="Christelle Lepoutre" userId="da308dd4-c146-4c73-8868-acbb9d0a39b5" providerId="ADAL" clId="{63636CE6-D23C-4F2A-A14C-D9A3A5825C4A}" dt="2022-03-01T09:22:39.296" v="0" actId="47"/>
        <pc:sldMkLst>
          <pc:docMk/>
          <pc:sldMk cId="2030844901" sldId="273"/>
        </pc:sldMkLst>
      </pc:sldChg>
      <pc:sldChg chg="del">
        <pc:chgData name="Christelle Lepoutre" userId="da308dd4-c146-4c73-8868-acbb9d0a39b5" providerId="ADAL" clId="{63636CE6-D23C-4F2A-A14C-D9A3A5825C4A}" dt="2022-03-01T13:39:28.887" v="2407" actId="47"/>
        <pc:sldMkLst>
          <pc:docMk/>
          <pc:sldMk cId="4123805629" sldId="274"/>
        </pc:sldMkLst>
      </pc:sldChg>
      <pc:sldChg chg="del">
        <pc:chgData name="Christelle Lepoutre" userId="da308dd4-c146-4c73-8868-acbb9d0a39b5" providerId="ADAL" clId="{63636CE6-D23C-4F2A-A14C-D9A3A5825C4A}" dt="2022-03-01T09:22:48.721" v="2" actId="47"/>
        <pc:sldMkLst>
          <pc:docMk/>
          <pc:sldMk cId="1038170686" sldId="275"/>
        </pc:sldMkLst>
      </pc:sldChg>
      <pc:sldChg chg="del">
        <pc:chgData name="Christelle Lepoutre" userId="da308dd4-c146-4c73-8868-acbb9d0a39b5" providerId="ADAL" clId="{63636CE6-D23C-4F2A-A14C-D9A3A5825C4A}" dt="2022-03-01T09:22:50.084" v="3" actId="47"/>
        <pc:sldMkLst>
          <pc:docMk/>
          <pc:sldMk cId="3430699008" sldId="276"/>
        </pc:sldMkLst>
      </pc:sldChg>
      <pc:sldChg chg="del">
        <pc:chgData name="Christelle Lepoutre" userId="da308dd4-c146-4c73-8868-acbb9d0a39b5" providerId="ADAL" clId="{63636CE6-D23C-4F2A-A14C-D9A3A5825C4A}" dt="2022-03-08T14:44:44.382" v="5226" actId="47"/>
        <pc:sldMkLst>
          <pc:docMk/>
          <pc:sldMk cId="3979770502" sldId="277"/>
        </pc:sldMkLst>
      </pc:sldChg>
      <pc:sldChg chg="del">
        <pc:chgData name="Christelle Lepoutre" userId="da308dd4-c146-4c73-8868-acbb9d0a39b5" providerId="ADAL" clId="{63636CE6-D23C-4F2A-A14C-D9A3A5825C4A}" dt="2022-03-01T09:23:00.883" v="7" actId="47"/>
        <pc:sldMkLst>
          <pc:docMk/>
          <pc:sldMk cId="2517022560" sldId="279"/>
        </pc:sldMkLst>
      </pc:sldChg>
      <pc:sldChg chg="del">
        <pc:chgData name="Christelle Lepoutre" userId="da308dd4-c146-4c73-8868-acbb9d0a39b5" providerId="ADAL" clId="{63636CE6-D23C-4F2A-A14C-D9A3A5825C4A}" dt="2022-03-01T09:23:01.494" v="8" actId="47"/>
        <pc:sldMkLst>
          <pc:docMk/>
          <pc:sldMk cId="850159650" sldId="280"/>
        </pc:sldMkLst>
      </pc:sldChg>
      <pc:sldChg chg="del">
        <pc:chgData name="Christelle Lepoutre" userId="da308dd4-c146-4c73-8868-acbb9d0a39b5" providerId="ADAL" clId="{63636CE6-D23C-4F2A-A14C-D9A3A5825C4A}" dt="2022-03-01T09:22:51.711" v="4" actId="47"/>
        <pc:sldMkLst>
          <pc:docMk/>
          <pc:sldMk cId="1229954945" sldId="281"/>
        </pc:sldMkLst>
      </pc:sldChg>
      <pc:sldChg chg="addSp delSp modSp mod">
        <pc:chgData name="Christelle Lepoutre" userId="da308dd4-c146-4c73-8868-acbb9d0a39b5" providerId="ADAL" clId="{63636CE6-D23C-4F2A-A14C-D9A3A5825C4A}" dt="2022-03-28T08:12:33.683" v="6441" actId="27636"/>
        <pc:sldMkLst>
          <pc:docMk/>
          <pc:sldMk cId="516613858" sldId="283"/>
        </pc:sldMkLst>
        <pc:spChg chg="add del mod">
          <ac:chgData name="Christelle Lepoutre" userId="da308dd4-c146-4c73-8868-acbb9d0a39b5" providerId="ADAL" clId="{63636CE6-D23C-4F2A-A14C-D9A3A5825C4A}" dt="2022-03-07T13:57:36.210" v="4793" actId="478"/>
          <ac:spMkLst>
            <pc:docMk/>
            <pc:sldMk cId="516613858" sldId="283"/>
            <ac:spMk id="3" creationId="{2CF0D411-57EE-44E8-9E5B-84290B42D0B6}"/>
          </ac:spMkLst>
        </pc:spChg>
        <pc:spChg chg="add mod">
          <ac:chgData name="Christelle Lepoutre" userId="da308dd4-c146-4c73-8868-acbb9d0a39b5" providerId="ADAL" clId="{63636CE6-D23C-4F2A-A14C-D9A3A5825C4A}" dt="2022-03-07T14:01:47.617" v="4909" actId="20577"/>
          <ac:spMkLst>
            <pc:docMk/>
            <pc:sldMk cId="516613858" sldId="283"/>
            <ac:spMk id="5" creationId="{27802E1F-AE5E-48A4-AB50-1BF156C5BBFB}"/>
          </ac:spMkLst>
        </pc:spChg>
        <pc:spChg chg="del">
          <ac:chgData name="Christelle Lepoutre" userId="da308dd4-c146-4c73-8868-acbb9d0a39b5" providerId="ADAL" clId="{63636CE6-D23C-4F2A-A14C-D9A3A5825C4A}" dt="2022-03-07T13:57:32.838" v="4792" actId="478"/>
          <ac:spMkLst>
            <pc:docMk/>
            <pc:sldMk cId="516613858" sldId="283"/>
            <ac:spMk id="13" creationId="{6F0FE9A7-6D8E-4692-9B8B-325A1F6F129A}"/>
          </ac:spMkLst>
        </pc:spChg>
        <pc:spChg chg="mod">
          <ac:chgData name="Christelle Lepoutre" userId="da308dd4-c146-4c73-8868-acbb9d0a39b5" providerId="ADAL" clId="{63636CE6-D23C-4F2A-A14C-D9A3A5825C4A}" dt="2022-03-07T13:57:54.014" v="4822" actId="20577"/>
          <ac:spMkLst>
            <pc:docMk/>
            <pc:sldMk cId="516613858" sldId="283"/>
            <ac:spMk id="14" creationId="{A38A3AC7-FAC8-47ED-A801-1134E0459E2A}"/>
          </ac:spMkLst>
        </pc:spChg>
        <pc:spChg chg="mod">
          <ac:chgData name="Christelle Lepoutre" userId="da308dd4-c146-4c73-8868-acbb9d0a39b5" providerId="ADAL" clId="{63636CE6-D23C-4F2A-A14C-D9A3A5825C4A}" dt="2022-03-28T08:12:33.683" v="6441" actId="27636"/>
          <ac:spMkLst>
            <pc:docMk/>
            <pc:sldMk cId="516613858" sldId="283"/>
            <ac:spMk id="15" creationId="{252CA4E5-8B67-4E6B-95E9-13FA107FFAB8}"/>
          </ac:spMkLst>
        </pc:spChg>
      </pc:sldChg>
      <pc:sldChg chg="delSp modSp add del mod">
        <pc:chgData name="Christelle Lepoutre" userId="da308dd4-c146-4c73-8868-acbb9d0a39b5" providerId="ADAL" clId="{63636CE6-D23C-4F2A-A14C-D9A3A5825C4A}" dt="2022-03-04T08:53:46.111" v="4432" actId="47"/>
        <pc:sldMkLst>
          <pc:docMk/>
          <pc:sldMk cId="1042140624" sldId="284"/>
        </pc:sldMkLst>
        <pc:spChg chg="mod">
          <ac:chgData name="Christelle Lepoutre" userId="da308dd4-c146-4c73-8868-acbb9d0a39b5" providerId="ADAL" clId="{63636CE6-D23C-4F2A-A14C-D9A3A5825C4A}" dt="2022-03-01T13:39:45.590" v="2440" actId="20577"/>
          <ac:spMkLst>
            <pc:docMk/>
            <pc:sldMk cId="1042140624" sldId="284"/>
            <ac:spMk id="6" creationId="{F3E59C6F-9795-41A9-AA2A-8635CC670550}"/>
          </ac:spMkLst>
        </pc:spChg>
        <pc:spChg chg="del">
          <ac:chgData name="Christelle Lepoutre" userId="da308dd4-c146-4c73-8868-acbb9d0a39b5" providerId="ADAL" clId="{63636CE6-D23C-4F2A-A14C-D9A3A5825C4A}" dt="2022-03-01T13:39:49.209" v="2441" actId="478"/>
          <ac:spMkLst>
            <pc:docMk/>
            <pc:sldMk cId="1042140624" sldId="284"/>
            <ac:spMk id="7" creationId="{9378C718-A071-4FB8-8D7C-4F864594B183}"/>
          </ac:spMkLst>
        </pc:spChg>
      </pc:sldChg>
      <pc:sldChg chg="addSp delSp modSp mod">
        <pc:chgData name="Christelle Lepoutre" userId="da308dd4-c146-4c73-8868-acbb9d0a39b5" providerId="ADAL" clId="{63636CE6-D23C-4F2A-A14C-D9A3A5825C4A}" dt="2022-03-08T15:00:59.414" v="5607" actId="113"/>
        <pc:sldMkLst>
          <pc:docMk/>
          <pc:sldMk cId="2782916377" sldId="285"/>
        </pc:sldMkLst>
        <pc:spChg chg="add mod">
          <ac:chgData name="Christelle Lepoutre" userId="da308dd4-c146-4c73-8868-acbb9d0a39b5" providerId="ADAL" clId="{63636CE6-D23C-4F2A-A14C-D9A3A5825C4A}" dt="2022-03-08T15:00:12.829" v="5601" actId="113"/>
          <ac:spMkLst>
            <pc:docMk/>
            <pc:sldMk cId="2782916377" sldId="285"/>
            <ac:spMk id="2" creationId="{0636545C-4685-4139-9BB7-9196F6CCE716}"/>
          </ac:spMkLst>
        </pc:spChg>
        <pc:spChg chg="add mod">
          <ac:chgData name="Christelle Lepoutre" userId="da308dd4-c146-4c73-8868-acbb9d0a39b5" providerId="ADAL" clId="{63636CE6-D23C-4F2A-A14C-D9A3A5825C4A}" dt="2022-03-08T15:00:59.414" v="5607" actId="113"/>
          <ac:spMkLst>
            <pc:docMk/>
            <pc:sldMk cId="2782916377" sldId="285"/>
            <ac:spMk id="3" creationId="{E6417436-D417-4D6B-A559-4558762D027D}"/>
          </ac:spMkLst>
        </pc:spChg>
        <pc:spChg chg="add del mod">
          <ac:chgData name="Christelle Lepoutre" userId="da308dd4-c146-4c73-8868-acbb9d0a39b5" providerId="ADAL" clId="{63636CE6-D23C-4F2A-A14C-D9A3A5825C4A}" dt="2022-03-08T15:00:03.376" v="5600"/>
          <ac:spMkLst>
            <pc:docMk/>
            <pc:sldMk cId="2782916377" sldId="285"/>
            <ac:spMk id="5" creationId="{0FBA940F-6133-4210-89F1-51F07127FE22}"/>
          </ac:spMkLst>
        </pc:spChg>
        <pc:spChg chg="add mod">
          <ac:chgData name="Christelle Lepoutre" userId="da308dd4-c146-4c73-8868-acbb9d0a39b5" providerId="ADAL" clId="{63636CE6-D23C-4F2A-A14C-D9A3A5825C4A}" dt="2022-03-08T15:00:02.533" v="5598" actId="207"/>
          <ac:spMkLst>
            <pc:docMk/>
            <pc:sldMk cId="2782916377" sldId="285"/>
            <ac:spMk id="6" creationId="{1929214B-8420-481B-8474-23ED22BAA5FD}"/>
          </ac:spMkLst>
        </pc:spChg>
        <pc:spChg chg="mod">
          <ac:chgData name="Christelle Lepoutre" userId="da308dd4-c146-4c73-8868-acbb9d0a39b5" providerId="ADAL" clId="{63636CE6-D23C-4F2A-A14C-D9A3A5825C4A}" dt="2022-03-08T14:46:32.970" v="5231" actId="404"/>
          <ac:spMkLst>
            <pc:docMk/>
            <pc:sldMk cId="2782916377" sldId="285"/>
            <ac:spMk id="12" creationId="{9FBCCFEC-C433-4A00-9463-C6ED3FCE9AC5}"/>
          </ac:spMkLst>
        </pc:spChg>
        <pc:spChg chg="del">
          <ac:chgData name="Christelle Lepoutre" userId="da308dd4-c146-4c73-8868-acbb9d0a39b5" providerId="ADAL" clId="{63636CE6-D23C-4F2A-A14C-D9A3A5825C4A}" dt="2022-03-08T14:46:37.669" v="5232" actId="478"/>
          <ac:spMkLst>
            <pc:docMk/>
            <pc:sldMk cId="2782916377" sldId="285"/>
            <ac:spMk id="13" creationId="{5392E5D6-B8C5-4A45-8555-9A96AA4B1E26}"/>
          </ac:spMkLst>
        </pc:spChg>
        <pc:spChg chg="mod">
          <ac:chgData name="Christelle Lepoutre" userId="da308dd4-c146-4c73-8868-acbb9d0a39b5" providerId="ADAL" clId="{63636CE6-D23C-4F2A-A14C-D9A3A5825C4A}" dt="2022-03-08T15:00:18.595" v="5603" actId="27636"/>
          <ac:spMkLst>
            <pc:docMk/>
            <pc:sldMk cId="2782916377" sldId="285"/>
            <ac:spMk id="14" creationId="{A9313251-66D4-489D-9789-202FF008A48C}"/>
          </ac:spMkLst>
        </pc:spChg>
      </pc:sldChg>
      <pc:sldChg chg="addSp delSp modSp del mod ord">
        <pc:chgData name="Christelle Lepoutre" userId="da308dd4-c146-4c73-8868-acbb9d0a39b5" providerId="ADAL" clId="{63636CE6-D23C-4F2A-A14C-D9A3A5825C4A}" dt="2022-03-25T09:44:47.162" v="6242" actId="47"/>
        <pc:sldMkLst>
          <pc:docMk/>
          <pc:sldMk cId="2355533118" sldId="286"/>
        </pc:sldMkLst>
        <pc:spChg chg="add del mod">
          <ac:chgData name="Christelle Lepoutre" userId="da308dd4-c146-4c73-8868-acbb9d0a39b5" providerId="ADAL" clId="{63636CE6-D23C-4F2A-A14C-D9A3A5825C4A}" dt="2022-03-14T14:30:49.181" v="5787" actId="478"/>
          <ac:spMkLst>
            <pc:docMk/>
            <pc:sldMk cId="2355533118" sldId="286"/>
            <ac:spMk id="3" creationId="{FFDD5770-664E-4859-9910-961B8EA27CCD}"/>
          </ac:spMkLst>
        </pc:spChg>
        <pc:spChg chg="del">
          <ac:chgData name="Christelle Lepoutre" userId="da308dd4-c146-4c73-8868-acbb9d0a39b5" providerId="ADAL" clId="{63636CE6-D23C-4F2A-A14C-D9A3A5825C4A}" dt="2022-03-14T14:30:46.567" v="5786" actId="478"/>
          <ac:spMkLst>
            <pc:docMk/>
            <pc:sldMk cId="2355533118" sldId="286"/>
            <ac:spMk id="13" creationId="{6F0FE9A7-6D8E-4692-9B8B-325A1F6F129A}"/>
          </ac:spMkLst>
        </pc:spChg>
        <pc:spChg chg="del">
          <ac:chgData name="Christelle Lepoutre" userId="da308dd4-c146-4c73-8868-acbb9d0a39b5" providerId="ADAL" clId="{63636CE6-D23C-4F2A-A14C-D9A3A5825C4A}" dt="2022-03-14T14:30:41.970" v="5784" actId="478"/>
          <ac:spMkLst>
            <pc:docMk/>
            <pc:sldMk cId="2355533118" sldId="286"/>
            <ac:spMk id="14" creationId="{A38A3AC7-FAC8-47ED-A801-1134E0459E2A}"/>
          </ac:spMkLst>
        </pc:spChg>
        <pc:spChg chg="del">
          <ac:chgData name="Christelle Lepoutre" userId="da308dd4-c146-4c73-8868-acbb9d0a39b5" providerId="ADAL" clId="{63636CE6-D23C-4F2A-A14C-D9A3A5825C4A}" dt="2022-03-14T14:30:43.803" v="5785" actId="478"/>
          <ac:spMkLst>
            <pc:docMk/>
            <pc:sldMk cId="2355533118" sldId="286"/>
            <ac:spMk id="15" creationId="{252CA4E5-8B67-4E6B-95E9-13FA107FFAB8}"/>
          </ac:spMkLst>
        </pc:spChg>
        <pc:picChg chg="add del mod">
          <ac:chgData name="Christelle Lepoutre" userId="da308dd4-c146-4c73-8868-acbb9d0a39b5" providerId="ADAL" clId="{63636CE6-D23C-4F2A-A14C-D9A3A5825C4A}" dt="2022-03-04T09:16:12.206" v="4532" actId="478"/>
          <ac:picMkLst>
            <pc:docMk/>
            <pc:sldMk cId="2355533118" sldId="286"/>
            <ac:picMk id="3" creationId="{2843EF9D-0115-4709-B4DB-FC8974DD20CC}"/>
          </ac:picMkLst>
        </pc:picChg>
        <pc:picChg chg="del">
          <ac:chgData name="Christelle Lepoutre" userId="da308dd4-c146-4c73-8868-acbb9d0a39b5" providerId="ADAL" clId="{63636CE6-D23C-4F2A-A14C-D9A3A5825C4A}" dt="2022-03-14T14:32:04.269" v="5791" actId="478"/>
          <ac:picMkLst>
            <pc:docMk/>
            <pc:sldMk cId="2355533118" sldId="286"/>
            <ac:picMk id="4" creationId="{4956A31E-A552-49C5-9DCA-869D5EEBC121}"/>
          </ac:picMkLst>
        </pc:picChg>
        <pc:picChg chg="add mod">
          <ac:chgData name="Christelle Lepoutre" userId="da308dd4-c146-4c73-8868-acbb9d0a39b5" providerId="ADAL" clId="{63636CE6-D23C-4F2A-A14C-D9A3A5825C4A}" dt="2022-03-14T14:32:11.752" v="5793" actId="14100"/>
          <ac:picMkLst>
            <pc:docMk/>
            <pc:sldMk cId="2355533118" sldId="286"/>
            <ac:picMk id="6" creationId="{62C372E8-0BCC-4C0C-935D-3323D330A417}"/>
          </ac:picMkLst>
        </pc:picChg>
        <pc:picChg chg="add mod">
          <ac:chgData name="Christelle Lepoutre" userId="da308dd4-c146-4c73-8868-acbb9d0a39b5" providerId="ADAL" clId="{63636CE6-D23C-4F2A-A14C-D9A3A5825C4A}" dt="2022-03-14T14:32:59.137" v="5796" actId="1076"/>
          <ac:picMkLst>
            <pc:docMk/>
            <pc:sldMk cId="2355533118" sldId="286"/>
            <ac:picMk id="8" creationId="{A1DCDE21-1985-4B0D-B358-387973C3310F}"/>
          </ac:picMkLst>
        </pc:picChg>
        <pc:picChg chg="add mod">
          <ac:chgData name="Christelle Lepoutre" userId="da308dd4-c146-4c73-8868-acbb9d0a39b5" providerId="ADAL" clId="{63636CE6-D23C-4F2A-A14C-D9A3A5825C4A}" dt="2022-03-14T14:35:03.515" v="5800" actId="14100"/>
          <ac:picMkLst>
            <pc:docMk/>
            <pc:sldMk cId="2355533118" sldId="286"/>
            <ac:picMk id="10" creationId="{5C263B23-BCA8-4191-939D-44C8F4A0CE4B}"/>
          </ac:picMkLst>
        </pc:picChg>
      </pc:sldChg>
      <pc:sldChg chg="del">
        <pc:chgData name="Christelle Lepoutre" userId="da308dd4-c146-4c73-8868-acbb9d0a39b5" providerId="ADAL" clId="{63636CE6-D23C-4F2A-A14C-D9A3A5825C4A}" dt="2022-03-14T15:12:00.051" v="6011" actId="47"/>
        <pc:sldMkLst>
          <pc:docMk/>
          <pc:sldMk cId="2962523907" sldId="287"/>
        </pc:sldMkLst>
      </pc:sldChg>
      <pc:sldChg chg="delSp modSp mod ord">
        <pc:chgData name="Christelle Lepoutre" userId="da308dd4-c146-4c73-8868-acbb9d0a39b5" providerId="ADAL" clId="{63636CE6-D23C-4F2A-A14C-D9A3A5825C4A}" dt="2022-03-28T10:08:18.668" v="6507" actId="20577"/>
        <pc:sldMkLst>
          <pc:docMk/>
          <pc:sldMk cId="1242642969" sldId="288"/>
        </pc:sldMkLst>
        <pc:spChg chg="mod">
          <ac:chgData name="Christelle Lepoutre" userId="da308dd4-c146-4c73-8868-acbb9d0a39b5" providerId="ADAL" clId="{63636CE6-D23C-4F2A-A14C-D9A3A5825C4A}" dt="2022-03-08T15:02:27.196" v="5630" actId="1076"/>
          <ac:spMkLst>
            <pc:docMk/>
            <pc:sldMk cId="1242642969" sldId="288"/>
            <ac:spMk id="13" creationId="{6F0FE9A7-6D8E-4692-9B8B-325A1F6F129A}"/>
          </ac:spMkLst>
        </pc:spChg>
        <pc:spChg chg="del">
          <ac:chgData name="Christelle Lepoutre" userId="da308dd4-c146-4c73-8868-acbb9d0a39b5" providerId="ADAL" clId="{63636CE6-D23C-4F2A-A14C-D9A3A5825C4A}" dt="2022-03-07T14:21:56.120" v="5150" actId="478"/>
          <ac:spMkLst>
            <pc:docMk/>
            <pc:sldMk cId="1242642969" sldId="288"/>
            <ac:spMk id="14" creationId="{A38A3AC7-FAC8-47ED-A801-1134E0459E2A}"/>
          </ac:spMkLst>
        </pc:spChg>
        <pc:spChg chg="mod">
          <ac:chgData name="Christelle Lepoutre" userId="da308dd4-c146-4c73-8868-acbb9d0a39b5" providerId="ADAL" clId="{63636CE6-D23C-4F2A-A14C-D9A3A5825C4A}" dt="2022-03-28T10:08:18.668" v="6507" actId="20577"/>
          <ac:spMkLst>
            <pc:docMk/>
            <pc:sldMk cId="1242642969" sldId="288"/>
            <ac:spMk id="15" creationId="{252CA4E5-8B67-4E6B-95E9-13FA107FFAB8}"/>
          </ac:spMkLst>
        </pc:spChg>
      </pc:sldChg>
      <pc:sldChg chg="addSp delSp modSp add mod ord">
        <pc:chgData name="Christelle Lepoutre" userId="da308dd4-c146-4c73-8868-acbb9d0a39b5" providerId="ADAL" clId="{63636CE6-D23C-4F2A-A14C-D9A3A5825C4A}" dt="2022-03-23T08:37:12.229" v="6037" actId="20577"/>
        <pc:sldMkLst>
          <pc:docMk/>
          <pc:sldMk cId="3842304713" sldId="289"/>
        </pc:sldMkLst>
        <pc:spChg chg="mod">
          <ac:chgData name="Christelle Lepoutre" userId="da308dd4-c146-4c73-8868-acbb9d0a39b5" providerId="ADAL" clId="{63636CE6-D23C-4F2A-A14C-D9A3A5825C4A}" dt="2022-03-14T14:19:36.131" v="5678" actId="1076"/>
          <ac:spMkLst>
            <pc:docMk/>
            <pc:sldMk cId="3842304713" sldId="289"/>
            <ac:spMk id="2" creationId="{65FC58BA-77C1-4058-88FA-0D9973188BBF}"/>
          </ac:spMkLst>
        </pc:spChg>
        <pc:spChg chg="mod">
          <ac:chgData name="Christelle Lepoutre" userId="da308dd4-c146-4c73-8868-acbb9d0a39b5" providerId="ADAL" clId="{63636CE6-D23C-4F2A-A14C-D9A3A5825C4A}" dt="2022-03-14T14:24:27.966" v="5696" actId="403"/>
          <ac:spMkLst>
            <pc:docMk/>
            <pc:sldMk cId="3842304713" sldId="289"/>
            <ac:spMk id="3" creationId="{B191A908-6467-41D3-9EE7-6EC3E0539707}"/>
          </ac:spMkLst>
        </pc:spChg>
        <pc:spChg chg="add del mod">
          <ac:chgData name="Christelle Lepoutre" userId="da308dd4-c146-4c73-8868-acbb9d0a39b5" providerId="ADAL" clId="{63636CE6-D23C-4F2A-A14C-D9A3A5825C4A}" dt="2022-03-14T14:21:19.371" v="5689" actId="478"/>
          <ac:spMkLst>
            <pc:docMk/>
            <pc:sldMk cId="3842304713" sldId="289"/>
            <ac:spMk id="4" creationId="{95EE7CB7-4E4D-44CF-9D97-2BFD3E363541}"/>
          </ac:spMkLst>
        </pc:spChg>
        <pc:spChg chg="mod">
          <ac:chgData name="Christelle Lepoutre" userId="da308dd4-c146-4c73-8868-acbb9d0a39b5" providerId="ADAL" clId="{63636CE6-D23C-4F2A-A14C-D9A3A5825C4A}" dt="2022-03-23T08:37:12.229" v="6037" actId="20577"/>
          <ac:spMkLst>
            <pc:docMk/>
            <pc:sldMk cId="3842304713" sldId="289"/>
            <ac:spMk id="9" creationId="{294B8BF7-CDA4-40B1-80AC-F9B464DE6E31}"/>
          </ac:spMkLst>
        </pc:spChg>
        <pc:spChg chg="add mod">
          <ac:chgData name="Christelle Lepoutre" userId="da308dd4-c146-4c73-8868-acbb9d0a39b5" providerId="ADAL" clId="{63636CE6-D23C-4F2A-A14C-D9A3A5825C4A}" dt="2022-03-14T14:21:13.855" v="5688" actId="1076"/>
          <ac:spMkLst>
            <pc:docMk/>
            <pc:sldMk cId="3842304713" sldId="289"/>
            <ac:spMk id="15" creationId="{1D615074-716F-4F33-AD67-9A75E58D10C9}"/>
          </ac:spMkLst>
        </pc:spChg>
        <pc:spChg chg="add mod">
          <ac:chgData name="Christelle Lepoutre" userId="da308dd4-c146-4c73-8868-acbb9d0a39b5" providerId="ADAL" clId="{63636CE6-D23C-4F2A-A14C-D9A3A5825C4A}" dt="2022-03-14T14:21:08.703" v="5687" actId="1076"/>
          <ac:spMkLst>
            <pc:docMk/>
            <pc:sldMk cId="3842304713" sldId="289"/>
            <ac:spMk id="16" creationId="{09EE6AF8-B12F-4E18-A3BE-FD47C368C5FC}"/>
          </ac:spMkLst>
        </pc:spChg>
      </pc:sldChg>
      <pc:sldChg chg="del">
        <pc:chgData name="Christelle Lepoutre" userId="da308dd4-c146-4c73-8868-acbb9d0a39b5" providerId="ADAL" clId="{63636CE6-D23C-4F2A-A14C-D9A3A5825C4A}" dt="2022-03-01T09:23:08.385" v="9" actId="47"/>
        <pc:sldMkLst>
          <pc:docMk/>
          <pc:sldMk cId="4279754161" sldId="289"/>
        </pc:sldMkLst>
      </pc:sldChg>
      <pc:sldChg chg="del">
        <pc:chgData name="Christelle Lepoutre" userId="da308dd4-c146-4c73-8868-acbb9d0a39b5" providerId="ADAL" clId="{63636CE6-D23C-4F2A-A14C-D9A3A5825C4A}" dt="2022-03-01T09:23:09.976" v="10" actId="47"/>
        <pc:sldMkLst>
          <pc:docMk/>
          <pc:sldMk cId="1180945973" sldId="290"/>
        </pc:sldMkLst>
      </pc:sldChg>
      <pc:sldChg chg="add del">
        <pc:chgData name="Christelle Lepoutre" userId="da308dd4-c146-4c73-8868-acbb9d0a39b5" providerId="ADAL" clId="{63636CE6-D23C-4F2A-A14C-D9A3A5825C4A}" dt="2022-03-04T08:35:50.544" v="3709" actId="47"/>
        <pc:sldMkLst>
          <pc:docMk/>
          <pc:sldMk cId="1329646546" sldId="298"/>
        </pc:sldMkLst>
      </pc:sldChg>
      <pc:sldChg chg="addSp delSp modSp add mod">
        <pc:chgData name="Christelle Lepoutre" userId="da308dd4-c146-4c73-8868-acbb9d0a39b5" providerId="ADAL" clId="{63636CE6-D23C-4F2A-A14C-D9A3A5825C4A}" dt="2022-03-04T10:35:09.693" v="4624" actId="14100"/>
        <pc:sldMkLst>
          <pc:docMk/>
          <pc:sldMk cId="1917203696" sldId="299"/>
        </pc:sldMkLst>
        <pc:spChg chg="mod">
          <ac:chgData name="Christelle Lepoutre" userId="da308dd4-c146-4c73-8868-acbb9d0a39b5" providerId="ADAL" clId="{63636CE6-D23C-4F2A-A14C-D9A3A5825C4A}" dt="2022-03-04T10:30:29.942" v="4606" actId="113"/>
          <ac:spMkLst>
            <pc:docMk/>
            <pc:sldMk cId="1917203696" sldId="299"/>
            <ac:spMk id="13" creationId="{6F0FE9A7-6D8E-4692-9B8B-325A1F6F129A}"/>
          </ac:spMkLst>
        </pc:spChg>
        <pc:spChg chg="del">
          <ac:chgData name="Christelle Lepoutre" userId="da308dd4-c146-4c73-8868-acbb9d0a39b5" providerId="ADAL" clId="{63636CE6-D23C-4F2A-A14C-D9A3A5825C4A}" dt="2022-03-04T10:29:41.809" v="4554" actId="478"/>
          <ac:spMkLst>
            <pc:docMk/>
            <pc:sldMk cId="1917203696" sldId="299"/>
            <ac:spMk id="14" creationId="{A38A3AC7-FAC8-47ED-A801-1134E0459E2A}"/>
          </ac:spMkLst>
        </pc:spChg>
        <pc:spChg chg="mod">
          <ac:chgData name="Christelle Lepoutre" userId="da308dd4-c146-4c73-8868-acbb9d0a39b5" providerId="ADAL" clId="{63636CE6-D23C-4F2A-A14C-D9A3A5825C4A}" dt="2022-03-04T10:33:39.037" v="4616" actId="1076"/>
          <ac:spMkLst>
            <pc:docMk/>
            <pc:sldMk cId="1917203696" sldId="299"/>
            <ac:spMk id="15" creationId="{252CA4E5-8B67-4E6B-95E9-13FA107FFAB8}"/>
          </ac:spMkLst>
        </pc:spChg>
        <pc:picChg chg="add mod">
          <ac:chgData name="Christelle Lepoutre" userId="da308dd4-c146-4c73-8868-acbb9d0a39b5" providerId="ADAL" clId="{63636CE6-D23C-4F2A-A14C-D9A3A5825C4A}" dt="2022-03-04T10:33:42.246" v="4617" actId="1076"/>
          <ac:picMkLst>
            <pc:docMk/>
            <pc:sldMk cId="1917203696" sldId="299"/>
            <ac:picMk id="3" creationId="{BFCFC04F-25F0-4FAE-B950-58EA273B008D}"/>
          </ac:picMkLst>
        </pc:picChg>
        <pc:picChg chg="add mod">
          <ac:chgData name="Christelle Lepoutre" userId="da308dd4-c146-4c73-8868-acbb9d0a39b5" providerId="ADAL" clId="{63636CE6-D23C-4F2A-A14C-D9A3A5825C4A}" dt="2022-03-04T10:33:44.758" v="4618" actId="1076"/>
          <ac:picMkLst>
            <pc:docMk/>
            <pc:sldMk cId="1917203696" sldId="299"/>
            <ac:picMk id="6" creationId="{357E8CD1-322D-4F6A-A543-C661E352EB48}"/>
          </ac:picMkLst>
        </pc:picChg>
        <pc:picChg chg="add mod">
          <ac:chgData name="Christelle Lepoutre" userId="da308dd4-c146-4c73-8868-acbb9d0a39b5" providerId="ADAL" clId="{63636CE6-D23C-4F2A-A14C-D9A3A5825C4A}" dt="2022-03-04T10:35:09.693" v="4624" actId="14100"/>
          <ac:picMkLst>
            <pc:docMk/>
            <pc:sldMk cId="1917203696" sldId="299"/>
            <ac:picMk id="8" creationId="{226F3B98-899F-4E2E-BCA1-21525EE6FA2F}"/>
          </ac:picMkLst>
        </pc:picChg>
      </pc:sldChg>
      <pc:sldChg chg="addSp delSp modSp add mod ord">
        <pc:chgData name="Christelle Lepoutre" userId="da308dd4-c146-4c73-8868-acbb9d0a39b5" providerId="ADAL" clId="{63636CE6-D23C-4F2A-A14C-D9A3A5825C4A}" dt="2022-03-04T08:56:57.233" v="4435"/>
        <pc:sldMkLst>
          <pc:docMk/>
          <pc:sldMk cId="3993194413" sldId="300"/>
        </pc:sldMkLst>
        <pc:spChg chg="del mod">
          <ac:chgData name="Christelle Lepoutre" userId="da308dd4-c146-4c73-8868-acbb9d0a39b5" providerId="ADAL" clId="{63636CE6-D23C-4F2A-A14C-D9A3A5825C4A}" dt="2022-03-03T15:35:11.511" v="3610"/>
          <ac:spMkLst>
            <pc:docMk/>
            <pc:sldMk cId="3993194413" sldId="300"/>
            <ac:spMk id="2" creationId="{42649B04-5DF7-4DC9-BF3A-65150947FE15}"/>
          </ac:spMkLst>
        </pc:spChg>
        <pc:spChg chg="add mod">
          <ac:chgData name="Christelle Lepoutre" userId="da308dd4-c146-4c73-8868-acbb9d0a39b5" providerId="ADAL" clId="{63636CE6-D23C-4F2A-A14C-D9A3A5825C4A}" dt="2022-03-04T08:48:16.073" v="4275" actId="1076"/>
          <ac:spMkLst>
            <pc:docMk/>
            <pc:sldMk cId="3993194413" sldId="300"/>
            <ac:spMk id="2" creationId="{C47FB286-50BB-48D4-BCED-3B1E403CEB9E}"/>
          </ac:spMkLst>
        </pc:spChg>
        <pc:spChg chg="add mod">
          <ac:chgData name="Christelle Lepoutre" userId="da308dd4-c146-4c73-8868-acbb9d0a39b5" providerId="ADAL" clId="{63636CE6-D23C-4F2A-A14C-D9A3A5825C4A}" dt="2022-03-04T08:48:12.017" v="4274" actId="14100"/>
          <ac:spMkLst>
            <pc:docMk/>
            <pc:sldMk cId="3993194413" sldId="300"/>
            <ac:spMk id="3" creationId="{D7F20649-E518-4FEF-BD3A-01C478EB7252}"/>
          </ac:spMkLst>
        </pc:spChg>
        <pc:spChg chg="add mod">
          <ac:chgData name="Christelle Lepoutre" userId="da308dd4-c146-4c73-8868-acbb9d0a39b5" providerId="ADAL" clId="{63636CE6-D23C-4F2A-A14C-D9A3A5825C4A}" dt="2022-03-04T08:49:55.041" v="4354" actId="1076"/>
          <ac:spMkLst>
            <pc:docMk/>
            <pc:sldMk cId="3993194413" sldId="300"/>
            <ac:spMk id="4" creationId="{7E2B0C2A-2177-4797-852A-9A5297025D22}"/>
          </ac:spMkLst>
        </pc:spChg>
        <pc:spChg chg="del">
          <ac:chgData name="Christelle Lepoutre" userId="da308dd4-c146-4c73-8868-acbb9d0a39b5" providerId="ADAL" clId="{63636CE6-D23C-4F2A-A14C-D9A3A5825C4A}" dt="2022-03-03T15:32:15.623" v="3484" actId="478"/>
          <ac:spMkLst>
            <pc:docMk/>
            <pc:sldMk cId="3993194413" sldId="300"/>
            <ac:spMk id="5" creationId="{028A1E5B-3712-4BB7-AFC7-C3CCAA204070}"/>
          </ac:spMkLst>
        </pc:spChg>
        <pc:spChg chg="del">
          <ac:chgData name="Christelle Lepoutre" userId="da308dd4-c146-4c73-8868-acbb9d0a39b5" providerId="ADAL" clId="{63636CE6-D23C-4F2A-A14C-D9A3A5825C4A}" dt="2022-03-03T15:32:15.623" v="3484" actId="478"/>
          <ac:spMkLst>
            <pc:docMk/>
            <pc:sldMk cId="3993194413" sldId="300"/>
            <ac:spMk id="6" creationId="{01E03DE4-7F4E-4CC5-A946-DCAC6886C03C}"/>
          </ac:spMkLst>
        </pc:spChg>
        <pc:spChg chg="del">
          <ac:chgData name="Christelle Lepoutre" userId="da308dd4-c146-4c73-8868-acbb9d0a39b5" providerId="ADAL" clId="{63636CE6-D23C-4F2A-A14C-D9A3A5825C4A}" dt="2022-03-03T15:32:15.623" v="3484" actId="478"/>
          <ac:spMkLst>
            <pc:docMk/>
            <pc:sldMk cId="3993194413" sldId="300"/>
            <ac:spMk id="7" creationId="{55389FB9-2DF7-4DBF-8198-4FC64A2E5333}"/>
          </ac:spMkLst>
        </pc:spChg>
        <pc:spChg chg="del">
          <ac:chgData name="Christelle Lepoutre" userId="da308dd4-c146-4c73-8868-acbb9d0a39b5" providerId="ADAL" clId="{63636CE6-D23C-4F2A-A14C-D9A3A5825C4A}" dt="2022-03-03T15:32:15.623" v="3484" actId="478"/>
          <ac:spMkLst>
            <pc:docMk/>
            <pc:sldMk cId="3993194413" sldId="300"/>
            <ac:spMk id="8" creationId="{8485E935-5130-4B78-A617-88FC92CF64B6}"/>
          </ac:spMkLst>
        </pc:spChg>
        <pc:spChg chg="del">
          <ac:chgData name="Christelle Lepoutre" userId="da308dd4-c146-4c73-8868-acbb9d0a39b5" providerId="ADAL" clId="{63636CE6-D23C-4F2A-A14C-D9A3A5825C4A}" dt="2022-03-03T15:32:15.623" v="3484" actId="478"/>
          <ac:spMkLst>
            <pc:docMk/>
            <pc:sldMk cId="3993194413" sldId="300"/>
            <ac:spMk id="9" creationId="{F2F8F4AA-F321-4149-ADE7-6556F18EA7DC}"/>
          </ac:spMkLst>
        </pc:spChg>
        <pc:spChg chg="del">
          <ac:chgData name="Christelle Lepoutre" userId="da308dd4-c146-4c73-8868-acbb9d0a39b5" providerId="ADAL" clId="{63636CE6-D23C-4F2A-A14C-D9A3A5825C4A}" dt="2022-03-03T15:32:15.623" v="3484" actId="478"/>
          <ac:spMkLst>
            <pc:docMk/>
            <pc:sldMk cId="3993194413" sldId="300"/>
            <ac:spMk id="10" creationId="{715F1162-1644-4EF9-B76F-9181EB058C8A}"/>
          </ac:spMkLst>
        </pc:spChg>
        <pc:spChg chg="del">
          <ac:chgData name="Christelle Lepoutre" userId="da308dd4-c146-4c73-8868-acbb9d0a39b5" providerId="ADAL" clId="{63636CE6-D23C-4F2A-A14C-D9A3A5825C4A}" dt="2022-03-03T15:32:15.623" v="3484" actId="478"/>
          <ac:spMkLst>
            <pc:docMk/>
            <pc:sldMk cId="3993194413" sldId="300"/>
            <ac:spMk id="11" creationId="{0C1FF3F2-1CE9-42F0-87EC-28A17423492A}"/>
          </ac:spMkLst>
        </pc:spChg>
        <pc:spChg chg="del">
          <ac:chgData name="Christelle Lepoutre" userId="da308dd4-c146-4c73-8868-acbb9d0a39b5" providerId="ADAL" clId="{63636CE6-D23C-4F2A-A14C-D9A3A5825C4A}" dt="2022-03-03T15:32:15.623" v="3484" actId="478"/>
          <ac:spMkLst>
            <pc:docMk/>
            <pc:sldMk cId="3993194413" sldId="300"/>
            <ac:spMk id="12" creationId="{08471E1E-9467-4D92-908A-19CAD35EA621}"/>
          </ac:spMkLst>
        </pc:spChg>
        <pc:spChg chg="del">
          <ac:chgData name="Christelle Lepoutre" userId="da308dd4-c146-4c73-8868-acbb9d0a39b5" providerId="ADAL" clId="{63636CE6-D23C-4F2A-A14C-D9A3A5825C4A}" dt="2022-03-03T15:32:15.623" v="3484" actId="478"/>
          <ac:spMkLst>
            <pc:docMk/>
            <pc:sldMk cId="3993194413" sldId="300"/>
            <ac:spMk id="15" creationId="{61C23F12-7AFE-42B8-9D5B-DC778F70145E}"/>
          </ac:spMkLst>
        </pc:spChg>
        <pc:spChg chg="del">
          <ac:chgData name="Christelle Lepoutre" userId="da308dd4-c146-4c73-8868-acbb9d0a39b5" providerId="ADAL" clId="{63636CE6-D23C-4F2A-A14C-D9A3A5825C4A}" dt="2022-03-03T15:32:15.623" v="3484" actId="478"/>
          <ac:spMkLst>
            <pc:docMk/>
            <pc:sldMk cId="3993194413" sldId="300"/>
            <ac:spMk id="17" creationId="{390E0B19-71A6-406A-BFE3-8E45F7C8D74B}"/>
          </ac:spMkLst>
        </pc:spChg>
        <pc:spChg chg="del">
          <ac:chgData name="Christelle Lepoutre" userId="da308dd4-c146-4c73-8868-acbb9d0a39b5" providerId="ADAL" clId="{63636CE6-D23C-4F2A-A14C-D9A3A5825C4A}" dt="2022-03-03T15:32:15.623" v="3484" actId="478"/>
          <ac:spMkLst>
            <pc:docMk/>
            <pc:sldMk cId="3993194413" sldId="300"/>
            <ac:spMk id="18" creationId="{EEBB3C85-DD1A-4259-81E7-CC3C716DB85E}"/>
          </ac:spMkLst>
        </pc:spChg>
        <pc:spChg chg="del">
          <ac:chgData name="Christelle Lepoutre" userId="da308dd4-c146-4c73-8868-acbb9d0a39b5" providerId="ADAL" clId="{63636CE6-D23C-4F2A-A14C-D9A3A5825C4A}" dt="2022-03-03T15:32:15.623" v="3484" actId="478"/>
          <ac:spMkLst>
            <pc:docMk/>
            <pc:sldMk cId="3993194413" sldId="300"/>
            <ac:spMk id="21" creationId="{BA1BB469-CAEE-42B9-8A1C-B3B6E2CBA0BE}"/>
          </ac:spMkLst>
        </pc:spChg>
      </pc:sldChg>
      <pc:sldChg chg="modSp add del mod">
        <pc:chgData name="Christelle Lepoutre" userId="da308dd4-c146-4c73-8868-acbb9d0a39b5" providerId="ADAL" clId="{63636CE6-D23C-4F2A-A14C-D9A3A5825C4A}" dt="2022-03-23T08:42:25.746" v="6048" actId="47"/>
        <pc:sldMkLst>
          <pc:docMk/>
          <pc:sldMk cId="3630256861" sldId="301"/>
        </pc:sldMkLst>
        <pc:spChg chg="mod">
          <ac:chgData name="Christelle Lepoutre" userId="da308dd4-c146-4c73-8868-acbb9d0a39b5" providerId="ADAL" clId="{63636CE6-D23C-4F2A-A14C-D9A3A5825C4A}" dt="2022-03-23T08:40:55.251" v="6041" actId="14100"/>
          <ac:spMkLst>
            <pc:docMk/>
            <pc:sldMk cId="3630256861" sldId="301"/>
            <ac:spMk id="10" creationId="{E9502DD8-C295-409C-BE40-CFE173F68FDF}"/>
          </ac:spMkLst>
        </pc:spChg>
        <pc:spChg chg="mod">
          <ac:chgData name="Christelle Lepoutre" userId="da308dd4-c146-4c73-8868-acbb9d0a39b5" providerId="ADAL" clId="{63636CE6-D23C-4F2A-A14C-D9A3A5825C4A}" dt="2022-03-23T08:41:12.947" v="6043" actId="1076"/>
          <ac:spMkLst>
            <pc:docMk/>
            <pc:sldMk cId="3630256861" sldId="301"/>
            <ac:spMk id="11" creationId="{C12CE0F1-0041-42F9-BB83-23A5CC49B7A7}"/>
          </ac:spMkLst>
        </pc:spChg>
        <pc:spChg chg="mod">
          <ac:chgData name="Christelle Lepoutre" userId="da308dd4-c146-4c73-8868-acbb9d0a39b5" providerId="ADAL" clId="{63636CE6-D23C-4F2A-A14C-D9A3A5825C4A}" dt="2022-03-23T08:41:02.163" v="6042" actId="1076"/>
          <ac:spMkLst>
            <pc:docMk/>
            <pc:sldMk cId="3630256861" sldId="301"/>
            <ac:spMk id="12" creationId="{6C804756-83B6-4F84-9118-A2697F3CEA97}"/>
          </ac:spMkLst>
        </pc:spChg>
        <pc:picChg chg="mod">
          <ac:chgData name="Christelle Lepoutre" userId="da308dd4-c146-4c73-8868-acbb9d0a39b5" providerId="ADAL" clId="{63636CE6-D23C-4F2A-A14C-D9A3A5825C4A}" dt="2022-03-14T14:26:17.015" v="5703" actId="14100"/>
          <ac:picMkLst>
            <pc:docMk/>
            <pc:sldMk cId="3630256861" sldId="301"/>
            <ac:picMk id="6" creationId="{6E5D8054-9693-4B42-9D46-97BB5EEA5117}"/>
          </ac:picMkLst>
        </pc:picChg>
      </pc:sldChg>
      <pc:sldChg chg="modSp add mod modNotesTx">
        <pc:chgData name="Christelle Lepoutre" userId="da308dd4-c146-4c73-8868-acbb9d0a39b5" providerId="ADAL" clId="{63636CE6-D23C-4F2A-A14C-D9A3A5825C4A}" dt="2022-03-28T10:05:59.334" v="6448" actId="20577"/>
        <pc:sldMkLst>
          <pc:docMk/>
          <pc:sldMk cId="3344287577" sldId="302"/>
        </pc:sldMkLst>
        <pc:spChg chg="mod">
          <ac:chgData name="Christelle Lepoutre" userId="da308dd4-c146-4c73-8868-acbb9d0a39b5" providerId="ADAL" clId="{63636CE6-D23C-4F2A-A14C-D9A3A5825C4A}" dt="2022-03-14T14:36:52.541" v="5819" actId="20577"/>
          <ac:spMkLst>
            <pc:docMk/>
            <pc:sldMk cId="3344287577" sldId="302"/>
            <ac:spMk id="11" creationId="{588C8C5E-CC9C-48D5-9493-66EDFC341814}"/>
          </ac:spMkLst>
        </pc:spChg>
        <pc:spChg chg="mod">
          <ac:chgData name="Christelle Lepoutre" userId="da308dd4-c146-4c73-8868-acbb9d0a39b5" providerId="ADAL" clId="{63636CE6-D23C-4F2A-A14C-D9A3A5825C4A}" dt="2022-03-28T10:05:59.334" v="6448" actId="20577"/>
          <ac:spMkLst>
            <pc:docMk/>
            <pc:sldMk cId="3344287577" sldId="302"/>
            <ac:spMk id="13" creationId="{3FE02769-0F5C-402D-BF2B-A1A7F09F3A6D}"/>
          </ac:spMkLst>
        </pc:spChg>
      </pc:sldChg>
      <pc:sldChg chg="modSp add del mod">
        <pc:chgData name="Christelle Lepoutre" userId="da308dd4-c146-4c73-8868-acbb9d0a39b5" providerId="ADAL" clId="{63636CE6-D23C-4F2A-A14C-D9A3A5825C4A}" dt="2022-03-07T13:36:27.147" v="4733" actId="47"/>
        <pc:sldMkLst>
          <pc:docMk/>
          <pc:sldMk cId="2018187874" sldId="10325"/>
        </pc:sldMkLst>
        <pc:spChg chg="mod">
          <ac:chgData name="Christelle Lepoutre" userId="da308dd4-c146-4c73-8868-acbb9d0a39b5" providerId="ADAL" clId="{63636CE6-D23C-4F2A-A14C-D9A3A5825C4A}" dt="2022-03-07T13:35:51.249" v="4724" actId="21"/>
          <ac:spMkLst>
            <pc:docMk/>
            <pc:sldMk cId="2018187874" sldId="10325"/>
            <ac:spMk id="14" creationId="{4F36BF62-43ED-4CDC-B22E-AF54C07DF125}"/>
          </ac:spMkLst>
        </pc:spChg>
      </pc:sldChg>
      <pc:sldMasterChg chg="delSldLayout">
        <pc:chgData name="Christelle Lepoutre" userId="da308dd4-c146-4c73-8868-acbb9d0a39b5" providerId="ADAL" clId="{63636CE6-D23C-4F2A-A14C-D9A3A5825C4A}" dt="2022-03-07T13:36:27.147" v="4733" actId="47"/>
        <pc:sldMasterMkLst>
          <pc:docMk/>
          <pc:sldMasterMk cId="2538229781" sldId="2147483648"/>
        </pc:sldMasterMkLst>
        <pc:sldLayoutChg chg="del">
          <pc:chgData name="Christelle Lepoutre" userId="da308dd4-c146-4c73-8868-acbb9d0a39b5" providerId="ADAL" clId="{63636CE6-D23C-4F2A-A14C-D9A3A5825C4A}" dt="2022-03-07T13:36:27.147" v="4733" actId="47"/>
          <pc:sldLayoutMkLst>
            <pc:docMk/>
            <pc:sldMasterMk cId="2538229781" sldId="2147483648"/>
            <pc:sldLayoutMk cId="906911178" sldId="2147483661"/>
          </pc:sldLayoutMkLst>
        </pc:sldLayoutChg>
        <pc:sldLayoutChg chg="del">
          <pc:chgData name="Christelle Lepoutre" userId="da308dd4-c146-4c73-8868-acbb9d0a39b5" providerId="ADAL" clId="{63636CE6-D23C-4F2A-A14C-D9A3A5825C4A}" dt="2022-03-04T08:35:50.544" v="3709" actId="47"/>
          <pc:sldLayoutMkLst>
            <pc:docMk/>
            <pc:sldMasterMk cId="2538229781" sldId="2147483648"/>
            <pc:sldLayoutMk cId="2387445598" sldId="2147483661"/>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33315499545721"/>
          <c:y val="0"/>
          <c:w val="0.47740404541737386"/>
          <c:h val="0.98345896843369895"/>
        </c:manualLayout>
      </c:layout>
      <c:barChart>
        <c:barDir val="bar"/>
        <c:grouping val="stacked"/>
        <c:varyColors val="0"/>
        <c:ser>
          <c:idx val="0"/>
          <c:order val="0"/>
          <c:tx>
            <c:strRef>
              <c:f>Feuil1!$A$2</c:f>
              <c:strCache>
                <c:ptCount val="1"/>
                <c:pt idx="0">
                  <c:v>Influence positive</c:v>
                </c:pt>
              </c:strCache>
            </c:strRef>
          </c:tx>
          <c:spPr>
            <a:solidFill>
              <a:schemeClr val="accent1"/>
            </a:solidFill>
            <a:ln cap="rnd">
              <a:noFill/>
            </a:ln>
          </c:spPr>
          <c:invertIfNegative val="0"/>
          <c:dLbls>
            <c:spPr>
              <a:noFill/>
              <a:ln>
                <a:noFill/>
              </a:ln>
              <a:effectLst/>
            </c:spPr>
            <c:txPr>
              <a:bodyPr wrap="square" lIns="38100" tIns="19050" rIns="38100" bIns="19050" anchor="ctr">
                <a:spAutoFit/>
              </a:bodyPr>
              <a:lstStyle/>
              <a:p>
                <a:pPr>
                  <a:defRPr sz="1000" b="0" i="0">
                    <a:solidFill>
                      <a:schemeClr val="bg1"/>
                    </a:solidFill>
                    <a:latin typeface="Verdana" panose="020B0604030504040204" pitchFamily="34" charset="0"/>
                    <a:ea typeface="Verdana" panose="020B0604030504040204" pitchFamily="34" charset="0"/>
                    <a:cs typeface="Open Sans Light"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Feuil1!$B$2:$K$2</c:f>
              <c:numCache>
                <c:formatCode>0%</c:formatCode>
                <c:ptCount val="10"/>
                <c:pt idx="0">
                  <c:v>0.32767856838209702</c:v>
                </c:pt>
                <c:pt idx="1">
                  <c:v>0.32767498034304698</c:v>
                </c:pt>
                <c:pt idx="2">
                  <c:v>0.38778539988398897</c:v>
                </c:pt>
                <c:pt idx="3">
                  <c:v>0.49841396065757898</c:v>
                </c:pt>
                <c:pt idx="4">
                  <c:v>0.55605154041154892</c:v>
                </c:pt>
                <c:pt idx="5">
                  <c:v>0.590113466106852</c:v>
                </c:pt>
                <c:pt idx="6">
                  <c:v>0.60751947788666794</c:v>
                </c:pt>
                <c:pt idx="7">
                  <c:v>0.66108696174553605</c:v>
                </c:pt>
                <c:pt idx="8">
                  <c:v>0.67347215703166396</c:v>
                </c:pt>
                <c:pt idx="9">
                  <c:v>0.71087307209142492</c:v>
                </c:pt>
              </c:numCache>
            </c:numRef>
          </c:val>
          <c:extLst>
            <c:ext xmlns:c16="http://schemas.microsoft.com/office/drawing/2014/chart" uri="{C3380CC4-5D6E-409C-BE32-E72D297353CC}">
              <c16:uniqueId val="{00000000-4210-4347-8932-BF333F574517}"/>
            </c:ext>
          </c:extLst>
        </c:ser>
        <c:ser>
          <c:idx val="1"/>
          <c:order val="1"/>
          <c:tx>
            <c:strRef>
              <c:f>Feuil1!$A$3</c:f>
              <c:strCache>
                <c:ptCount val="1"/>
                <c:pt idx="0">
                  <c:v>Neutre</c:v>
                </c:pt>
              </c:strCache>
            </c:strRef>
          </c:tx>
          <c:spPr>
            <a:solidFill>
              <a:schemeClr val="bg1">
                <a:lumMod val="85000"/>
              </a:schemeClr>
            </a:solidFill>
            <a:ln cap="rnd">
              <a:noFill/>
            </a:ln>
          </c:spPr>
          <c:invertIfNegative val="0"/>
          <c:dLbls>
            <c:spPr>
              <a:noFill/>
              <a:ln>
                <a:noFill/>
              </a:ln>
              <a:effectLst/>
            </c:spPr>
            <c:txPr>
              <a:bodyPr wrap="square" lIns="38100" tIns="19050" rIns="38100" bIns="19050" anchor="ctr">
                <a:spAutoFit/>
              </a:bodyPr>
              <a:lstStyle/>
              <a:p>
                <a:pPr>
                  <a:defRPr sz="1000" b="0" i="0">
                    <a:solidFill>
                      <a:schemeClr val="tx1"/>
                    </a:solidFill>
                    <a:latin typeface="Verdana" panose="020B0604030504040204" pitchFamily="34" charset="0"/>
                    <a:ea typeface="Verdana" panose="020B0604030504040204" pitchFamily="34" charset="0"/>
                    <a:cs typeface="Open Sans Light"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Feuil1!$B$3:$K$3</c:f>
              <c:numCache>
                <c:formatCode>0%</c:formatCode>
                <c:ptCount val="10"/>
                <c:pt idx="0">
                  <c:v>0.42485703771768002</c:v>
                </c:pt>
                <c:pt idx="1">
                  <c:v>0.30474391158295799</c:v>
                </c:pt>
                <c:pt idx="2">
                  <c:v>0.30172042550557998</c:v>
                </c:pt>
                <c:pt idx="3">
                  <c:v>0.38834957797745195</c:v>
                </c:pt>
                <c:pt idx="4">
                  <c:v>0.306989190342148</c:v>
                </c:pt>
                <c:pt idx="5">
                  <c:v>0.29706602980708302</c:v>
                </c:pt>
                <c:pt idx="6">
                  <c:v>0.287889105547327</c:v>
                </c:pt>
                <c:pt idx="7">
                  <c:v>0.23664315001779598</c:v>
                </c:pt>
                <c:pt idx="8">
                  <c:v>0.25295386814597903</c:v>
                </c:pt>
                <c:pt idx="9">
                  <c:v>0.21865714812685699</c:v>
                </c:pt>
              </c:numCache>
            </c:numRef>
          </c:val>
          <c:extLst>
            <c:ext xmlns:c16="http://schemas.microsoft.com/office/drawing/2014/chart" uri="{C3380CC4-5D6E-409C-BE32-E72D297353CC}">
              <c16:uniqueId val="{00000001-4210-4347-8932-BF333F574517}"/>
            </c:ext>
          </c:extLst>
        </c:ser>
        <c:ser>
          <c:idx val="2"/>
          <c:order val="2"/>
          <c:tx>
            <c:strRef>
              <c:f>Feuil1!$A$4</c:f>
              <c:strCache>
                <c:ptCount val="1"/>
                <c:pt idx="0">
                  <c:v>Influence négative</c:v>
                </c:pt>
              </c:strCache>
            </c:strRef>
          </c:tx>
          <c:spPr>
            <a:solidFill>
              <a:schemeClr val="accent4"/>
            </a:solidFill>
            <a:ln cap="rnd">
              <a:noFill/>
            </a:ln>
          </c:spPr>
          <c:invertIfNegative val="0"/>
          <c:dLbls>
            <c:dLbl>
              <c:idx val="8"/>
              <c:layout>
                <c:manualLayout>
                  <c:x val="-1.1812713977549019E-3"/>
                  <c:y val="8.789406865702718E-8"/>
                </c:manualLayout>
              </c:layout>
              <c:showLegendKey val="0"/>
              <c:showVal val="1"/>
              <c:showCatName val="0"/>
              <c:showSerName val="0"/>
              <c:showPercent val="0"/>
              <c:showBubbleSize val="0"/>
              <c:extLst>
                <c:ext xmlns:c15="http://schemas.microsoft.com/office/drawing/2012/chart" uri="{CE6537A1-D6FC-4f65-9D91-7224C49458BB}">
                  <c15:layout>
                    <c:manualLayout>
                      <c:w val="7.8149753216592718E-2"/>
                      <c:h val="4.1269253635210779E-2"/>
                    </c:manualLayout>
                  </c15:layout>
                </c:ext>
                <c:ext xmlns:c16="http://schemas.microsoft.com/office/drawing/2014/chart" uri="{C3380CC4-5D6E-409C-BE32-E72D297353CC}">
                  <c16:uniqueId val="{00000002-4210-4347-8932-BF333F574517}"/>
                </c:ext>
              </c:extLst>
            </c:dLbl>
            <c:dLbl>
              <c:idx val="9"/>
              <c:layout>
                <c:manualLayout>
                  <c:x val="-7.0876283865283721E-3"/>
                  <c:y val="4.46501868803687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11-491B-8A46-F8E9632AB7F7}"/>
                </c:ext>
              </c:extLst>
            </c:dLbl>
            <c:spPr>
              <a:noFill/>
              <a:ln>
                <a:noFill/>
              </a:ln>
              <a:effectLst/>
            </c:spPr>
            <c:txPr>
              <a:bodyPr wrap="square" lIns="38100" tIns="19050" rIns="38100" bIns="19050" anchor="ctr">
                <a:spAutoFit/>
              </a:bodyPr>
              <a:lstStyle/>
              <a:p>
                <a:pPr>
                  <a:defRPr sz="1000" b="0" i="0">
                    <a:latin typeface="Verdana "/>
                    <a:ea typeface="Open Sans Light" charset="0"/>
                    <a:cs typeface="Open Sans Light"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Feuil1!$B$4:$K$4</c:f>
              <c:numCache>
                <c:formatCode>0%</c:formatCode>
                <c:ptCount val="10"/>
                <c:pt idx="0">
                  <c:v>0.199724138559432</c:v>
                </c:pt>
                <c:pt idx="1">
                  <c:v>0.33102060484306894</c:v>
                </c:pt>
                <c:pt idx="2">
                  <c:v>0.27042262335221501</c:v>
                </c:pt>
                <c:pt idx="3">
                  <c:v>7.0741597068399401E-2</c:v>
                </c:pt>
                <c:pt idx="4">
                  <c:v>8.7379516611246211E-2</c:v>
                </c:pt>
                <c:pt idx="5">
                  <c:v>6.1523098273043197E-2</c:v>
                </c:pt>
                <c:pt idx="6">
                  <c:v>6.4647983131683601E-2</c:v>
                </c:pt>
                <c:pt idx="7">
                  <c:v>6.7129214143026902E-2</c:v>
                </c:pt>
                <c:pt idx="8">
                  <c:v>3.8488624368565504E-2</c:v>
                </c:pt>
                <c:pt idx="9">
                  <c:v>3.4055482402182799E-2</c:v>
                </c:pt>
              </c:numCache>
            </c:numRef>
          </c:val>
          <c:extLst>
            <c:ext xmlns:c16="http://schemas.microsoft.com/office/drawing/2014/chart" uri="{C3380CC4-5D6E-409C-BE32-E72D297353CC}">
              <c16:uniqueId val="{00000003-4210-4347-8932-BF333F574517}"/>
            </c:ext>
          </c:extLst>
        </c:ser>
        <c:ser>
          <c:idx val="3"/>
          <c:order val="3"/>
          <c:tx>
            <c:strRef>
              <c:f>Feuil1!$A$5</c:f>
              <c:strCache>
                <c:ptCount val="1"/>
                <c:pt idx="0">
                  <c:v>Pas d'avis</c:v>
                </c:pt>
              </c:strCache>
            </c:strRef>
          </c:tx>
          <c:spPr>
            <a:solidFill>
              <a:schemeClr val="bg1">
                <a:lumMod val="65000"/>
              </a:schemeClr>
            </a:solidFill>
            <a:ln cap="rnd">
              <a:noFill/>
              <a:miter lim="800000"/>
            </a:ln>
          </c:spPr>
          <c:invertIfNegative val="0"/>
          <c:dLbls>
            <c:dLbl>
              <c:idx val="3"/>
              <c:layout>
                <c:manualLayout>
                  <c:x val="2.362542795509457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210-4347-8932-BF333F574517}"/>
                </c:ext>
              </c:extLst>
            </c:dLbl>
            <c:dLbl>
              <c:idx val="4"/>
              <c:layout>
                <c:manualLayout>
                  <c:x val="2.5987970750604029E-2"/>
                  <c:y val="-8.185773031985693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210-4347-8932-BF333F574517}"/>
                </c:ext>
              </c:extLst>
            </c:dLbl>
            <c:dLbl>
              <c:idx val="5"/>
              <c:layout>
                <c:manualLayout>
                  <c:x val="2.2695292996232581E-2"/>
                  <c:y val="-2.23250934401843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210-4347-8932-BF333F574517}"/>
                </c:ext>
              </c:extLst>
            </c:dLbl>
            <c:dLbl>
              <c:idx val="6"/>
              <c:layout>
                <c:manualLayout>
                  <c:x val="2.3625427955094574E-2"/>
                  <c:y val="-4.092886515992846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10-4347-8932-BF333F574517}"/>
                </c:ext>
              </c:extLst>
            </c:dLbl>
            <c:dLbl>
              <c:idx val="7"/>
              <c:layout>
                <c:manualLayout>
                  <c:x val="1.8709013603037745E-2"/>
                  <c:y val="-2.0464432579964233E-17"/>
                </c:manualLayout>
              </c:layout>
              <c:showLegendKey val="0"/>
              <c:showVal val="1"/>
              <c:showCatName val="0"/>
              <c:showSerName val="0"/>
              <c:showPercent val="0"/>
              <c:showBubbleSize val="0"/>
              <c:extLst>
                <c:ext xmlns:c15="http://schemas.microsoft.com/office/drawing/2012/chart" uri="{CE6537A1-D6FC-4f65-9D91-7224C49458BB}">
                  <c15:layout>
                    <c:manualLayout>
                      <c:w val="5.895269780064008E-2"/>
                      <c:h val="3.3833767002668109E-2"/>
                    </c:manualLayout>
                  </c15:layout>
                </c:ext>
                <c:ext xmlns:c16="http://schemas.microsoft.com/office/drawing/2014/chart" uri="{C3380CC4-5D6E-409C-BE32-E72D297353CC}">
                  <c16:uniqueId val="{00000006-4210-4347-8932-BF333F574517}"/>
                </c:ext>
              </c:extLst>
            </c:dLbl>
            <c:dLbl>
              <c:idx val="8"/>
              <c:layout>
                <c:manualLayout>
                  <c:x val="2.5987970750604029E-2"/>
                  <c:y val="-5.1161081449910582E-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10-4347-8932-BF333F574517}"/>
                </c:ext>
              </c:extLst>
            </c:dLbl>
            <c:dLbl>
              <c:idx val="9"/>
              <c:layout>
                <c:manualLayout>
                  <c:x val="1.4175256773056744E-2"/>
                  <c:y val="2.2325093440184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A11-491B-8A46-F8E9632AB7F7}"/>
                </c:ext>
              </c:extLst>
            </c:dLbl>
            <c:spPr>
              <a:noFill/>
              <a:ln>
                <a:noFill/>
              </a:ln>
              <a:effectLst/>
            </c:spPr>
            <c:txPr>
              <a:bodyPr wrap="square" lIns="38100" tIns="19050" rIns="38100" bIns="19050" anchor="ctr">
                <a:spAutoFit/>
              </a:bodyPr>
              <a:lstStyle/>
              <a:p>
                <a:pPr>
                  <a:defRPr sz="800">
                    <a:latin typeface="Verdana "/>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Feuil1!$B$5:$K$5</c:f>
              <c:numCache>
                <c:formatCode>0%</c:formatCode>
                <c:ptCount val="10"/>
                <c:pt idx="0">
                  <c:v>4.7740255340788094E-2</c:v>
                </c:pt>
                <c:pt idx="1">
                  <c:v>3.6560503230923198E-2</c:v>
                </c:pt>
                <c:pt idx="2">
                  <c:v>4.0071551258211997E-2</c:v>
                </c:pt>
                <c:pt idx="3">
                  <c:v>4.2494864296565203E-2</c:v>
                </c:pt>
                <c:pt idx="4">
                  <c:v>4.9579752635052501E-2</c:v>
                </c:pt>
                <c:pt idx="5">
                  <c:v>5.1297405813017699E-2</c:v>
                </c:pt>
                <c:pt idx="6">
                  <c:v>3.9943433434317999E-2</c:v>
                </c:pt>
                <c:pt idx="7">
                  <c:v>3.5140674093638899E-2</c:v>
                </c:pt>
                <c:pt idx="8">
                  <c:v>3.5085350453788702E-2</c:v>
                </c:pt>
                <c:pt idx="9">
                  <c:v>3.6414297379533396E-2</c:v>
                </c:pt>
              </c:numCache>
            </c:numRef>
          </c:val>
          <c:extLst>
            <c:ext xmlns:c16="http://schemas.microsoft.com/office/drawing/2014/chart" uri="{C3380CC4-5D6E-409C-BE32-E72D297353CC}">
              <c16:uniqueId val="{00000004-4210-4347-8932-BF333F574517}"/>
            </c:ext>
          </c:extLst>
        </c:ser>
        <c:ser>
          <c:idx val="4"/>
          <c:order val="4"/>
          <c:tx>
            <c:strRef>
              <c:f>Feuil1!$A$6</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Feuil1!$B$6:$K$6</c:f>
              <c:numCache>
                <c:formatCode>General</c:formatCode>
                <c:ptCount val="10"/>
              </c:numCache>
            </c:numRef>
          </c:val>
          <c:extLst>
            <c:ext xmlns:c16="http://schemas.microsoft.com/office/drawing/2014/chart" uri="{C3380CC4-5D6E-409C-BE32-E72D297353CC}">
              <c16:uniqueId val="{00000001-89FA-43CF-80A4-78EC489172BC}"/>
            </c:ext>
          </c:extLst>
        </c:ser>
        <c:ser>
          <c:idx val="5"/>
          <c:order val="5"/>
          <c:tx>
            <c:strRef>
              <c:f>Feuil1!$A$7</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Feuil1!$B$7:$K$7</c:f>
              <c:numCache>
                <c:formatCode>General</c:formatCode>
                <c:ptCount val="10"/>
              </c:numCache>
            </c:numRef>
          </c:val>
          <c:extLst>
            <c:ext xmlns:c16="http://schemas.microsoft.com/office/drawing/2014/chart" uri="{C3380CC4-5D6E-409C-BE32-E72D297353CC}">
              <c16:uniqueId val="{00000002-89FA-43CF-80A4-78EC489172BC}"/>
            </c:ext>
          </c:extLst>
        </c:ser>
        <c:ser>
          <c:idx val="6"/>
          <c:order val="6"/>
          <c:tx>
            <c:strRef>
              <c:f>Feuil1!$A$8</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Feuil1!$B$8:$K$8</c:f>
              <c:numCache>
                <c:formatCode>General</c:formatCode>
                <c:ptCount val="10"/>
              </c:numCache>
            </c:numRef>
          </c:val>
          <c:extLst>
            <c:ext xmlns:c16="http://schemas.microsoft.com/office/drawing/2014/chart" uri="{C3380CC4-5D6E-409C-BE32-E72D297353CC}">
              <c16:uniqueId val="{00000003-89FA-43CF-80A4-78EC489172BC}"/>
            </c:ext>
          </c:extLst>
        </c:ser>
        <c:ser>
          <c:idx val="7"/>
          <c:order val="7"/>
          <c:tx>
            <c:strRef>
              <c:f>Feuil1!$A$9</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Feuil1!$B$9:$K$9</c:f>
              <c:numCache>
                <c:formatCode>General</c:formatCode>
                <c:ptCount val="10"/>
              </c:numCache>
            </c:numRef>
          </c:val>
          <c:extLst>
            <c:ext xmlns:c16="http://schemas.microsoft.com/office/drawing/2014/chart" uri="{C3380CC4-5D6E-409C-BE32-E72D297353CC}">
              <c16:uniqueId val="{00000004-89FA-43CF-80A4-78EC489172BC}"/>
            </c:ext>
          </c:extLst>
        </c:ser>
        <c:ser>
          <c:idx val="8"/>
          <c:order val="8"/>
          <c:tx>
            <c:strRef>
              <c:f>Feuil1!$A$10</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Feuil1!$B$10:$K$10</c:f>
              <c:numCache>
                <c:formatCode>General</c:formatCode>
                <c:ptCount val="10"/>
              </c:numCache>
            </c:numRef>
          </c:val>
          <c:extLst>
            <c:ext xmlns:c16="http://schemas.microsoft.com/office/drawing/2014/chart" uri="{C3380CC4-5D6E-409C-BE32-E72D297353CC}">
              <c16:uniqueId val="{00000005-89FA-43CF-80A4-78EC489172BC}"/>
            </c:ext>
          </c:extLst>
        </c:ser>
        <c:ser>
          <c:idx val="9"/>
          <c:order val="9"/>
          <c:tx>
            <c:strRef>
              <c:f>Feuil1!$A$11</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Feuil1!$B$11:$K$11</c:f>
              <c:numCache>
                <c:formatCode>General</c:formatCode>
                <c:ptCount val="10"/>
              </c:numCache>
            </c:numRef>
          </c:val>
          <c:extLst>
            <c:ext xmlns:c16="http://schemas.microsoft.com/office/drawing/2014/chart" uri="{C3380CC4-5D6E-409C-BE32-E72D297353CC}">
              <c16:uniqueId val="{00000006-89FA-43CF-80A4-78EC489172BC}"/>
            </c:ext>
          </c:extLst>
        </c:ser>
        <c:ser>
          <c:idx val="10"/>
          <c:order val="10"/>
          <c:tx>
            <c:strRef>
              <c:f>Feuil1!$A$12</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Feuil1!$B$12:$K$12</c:f>
              <c:numCache>
                <c:formatCode>General</c:formatCode>
                <c:ptCount val="10"/>
              </c:numCache>
            </c:numRef>
          </c:val>
          <c:extLst>
            <c:ext xmlns:c16="http://schemas.microsoft.com/office/drawing/2014/chart" uri="{C3380CC4-5D6E-409C-BE32-E72D297353CC}">
              <c16:uniqueId val="{00000007-89FA-43CF-80A4-78EC489172BC}"/>
            </c:ext>
          </c:extLst>
        </c:ser>
        <c:ser>
          <c:idx val="11"/>
          <c:order val="11"/>
          <c:tx>
            <c:strRef>
              <c:f>Feuil1!$A$13</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Feuil1!$B$13:$K$13</c:f>
              <c:numCache>
                <c:formatCode>General</c:formatCode>
                <c:ptCount val="10"/>
              </c:numCache>
            </c:numRef>
          </c:val>
          <c:extLst>
            <c:ext xmlns:c16="http://schemas.microsoft.com/office/drawing/2014/chart" uri="{C3380CC4-5D6E-409C-BE32-E72D297353CC}">
              <c16:uniqueId val="{00000008-89FA-43CF-80A4-78EC489172BC}"/>
            </c:ext>
          </c:extLst>
        </c:ser>
        <c:ser>
          <c:idx val="12"/>
          <c:order val="12"/>
          <c:tx>
            <c:strRef>
              <c:f>Feuil1!$A$14</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Feuil1!$B$14:$K$14</c:f>
              <c:numCache>
                <c:formatCode>General</c:formatCode>
                <c:ptCount val="10"/>
              </c:numCache>
            </c:numRef>
          </c:val>
          <c:extLst>
            <c:ext xmlns:c16="http://schemas.microsoft.com/office/drawing/2014/chart" uri="{C3380CC4-5D6E-409C-BE32-E72D297353CC}">
              <c16:uniqueId val="{00000009-89FA-43CF-80A4-78EC489172BC}"/>
            </c:ext>
          </c:extLst>
        </c:ser>
        <c:ser>
          <c:idx val="13"/>
          <c:order val="13"/>
          <c:tx>
            <c:strRef>
              <c:f>Feuil1!$A$15</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Feuil1!$B$15:$K$15</c:f>
              <c:numCache>
                <c:formatCode>General</c:formatCode>
                <c:ptCount val="10"/>
              </c:numCache>
            </c:numRef>
          </c:val>
          <c:extLst>
            <c:ext xmlns:c16="http://schemas.microsoft.com/office/drawing/2014/chart" uri="{C3380CC4-5D6E-409C-BE32-E72D297353CC}">
              <c16:uniqueId val="{0000000A-89FA-43CF-80A4-78EC489172BC}"/>
            </c:ext>
          </c:extLst>
        </c:ser>
        <c:ser>
          <c:idx val="14"/>
          <c:order val="14"/>
          <c:tx>
            <c:strRef>
              <c:f>Feuil1!$A$16</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Feuil1!$B$16:$K$16</c:f>
              <c:numCache>
                <c:formatCode>General</c:formatCode>
                <c:ptCount val="10"/>
              </c:numCache>
            </c:numRef>
          </c:val>
          <c:extLst>
            <c:ext xmlns:c16="http://schemas.microsoft.com/office/drawing/2014/chart" uri="{C3380CC4-5D6E-409C-BE32-E72D297353CC}">
              <c16:uniqueId val="{0000000B-89FA-43CF-80A4-78EC489172BC}"/>
            </c:ext>
          </c:extLst>
        </c:ser>
        <c:ser>
          <c:idx val="15"/>
          <c:order val="15"/>
          <c:tx>
            <c:strRef>
              <c:f>Feuil1!$A$17</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Feuil1!$B$17:$K$17</c:f>
              <c:numCache>
                <c:formatCode>General</c:formatCode>
                <c:ptCount val="10"/>
              </c:numCache>
            </c:numRef>
          </c:val>
          <c:extLst>
            <c:ext xmlns:c16="http://schemas.microsoft.com/office/drawing/2014/chart" uri="{C3380CC4-5D6E-409C-BE32-E72D297353CC}">
              <c16:uniqueId val="{0000000C-89FA-43CF-80A4-78EC489172BC}"/>
            </c:ext>
          </c:extLst>
        </c:ser>
        <c:ser>
          <c:idx val="16"/>
          <c:order val="16"/>
          <c:tx>
            <c:strRef>
              <c:f>Feuil1!$A$18</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Feuil1!$B$18:$K$18</c:f>
              <c:numCache>
                <c:formatCode>General</c:formatCode>
                <c:ptCount val="10"/>
              </c:numCache>
            </c:numRef>
          </c:val>
          <c:extLst>
            <c:ext xmlns:c16="http://schemas.microsoft.com/office/drawing/2014/chart" uri="{C3380CC4-5D6E-409C-BE32-E72D297353CC}">
              <c16:uniqueId val="{0000000D-89FA-43CF-80A4-78EC489172BC}"/>
            </c:ext>
          </c:extLst>
        </c:ser>
        <c:ser>
          <c:idx val="17"/>
          <c:order val="17"/>
          <c:tx>
            <c:strRef>
              <c:f>Feuil1!$A$19</c:f>
              <c:strCache>
                <c:ptCount val="1"/>
              </c:strCache>
            </c:strRef>
          </c:tx>
          <c:invertIfNegative val="0"/>
          <c:cat>
            <c:strRef>
              <c:f>Feuil1!$B$1:$K$1</c:f>
              <c:strCache>
                <c:ptCount val="10"/>
                <c:pt idx="0">
                  <c:v>La qualité de vie des résidents</c:v>
                </c:pt>
                <c:pt idx="1">
                  <c:v>La propreté des espaces publics</c:v>
                </c:pt>
                <c:pt idx="2">
                  <c:v>La protection de l’environnement*</c:v>
                </c:pt>
                <c:pt idx="3">
                  <c:v>L’aspect général </c:v>
                </c:pt>
                <c:pt idx="4">
                  <c:v>Les infrastructures*</c:v>
                </c:pt>
                <c:pt idx="5">
                  <c:v>L'emploi</c:v>
                </c:pt>
                <c:pt idx="6">
                  <c:v>L’ambiance,  l’animation </c:v>
                </c:pt>
                <c:pt idx="7">
                  <c:v>La préservation du patrimoine historique*</c:v>
                </c:pt>
                <c:pt idx="8">
                  <c:v>L’offre d’activités culturelles/loisirs</c:v>
                </c:pt>
                <c:pt idx="9">
                  <c:v>L’économie locale</c:v>
                </c:pt>
              </c:strCache>
            </c:strRef>
          </c:cat>
          <c:val>
            <c:numRef>
              <c:f>Feuil1!$B$19:$K$19</c:f>
              <c:numCache>
                <c:formatCode>General</c:formatCode>
                <c:ptCount val="10"/>
              </c:numCache>
            </c:numRef>
          </c:val>
          <c:extLst>
            <c:ext xmlns:c16="http://schemas.microsoft.com/office/drawing/2014/chart" uri="{C3380CC4-5D6E-409C-BE32-E72D297353CC}">
              <c16:uniqueId val="{0000000E-89FA-43CF-80A4-78EC489172BC}"/>
            </c:ext>
          </c:extLst>
        </c:ser>
        <c:dLbls>
          <c:showLegendKey val="0"/>
          <c:showVal val="0"/>
          <c:showCatName val="0"/>
          <c:showSerName val="0"/>
          <c:showPercent val="0"/>
          <c:showBubbleSize val="0"/>
        </c:dLbls>
        <c:gapWidth val="150"/>
        <c:overlap val="100"/>
        <c:axId val="-244586688"/>
        <c:axId val="-244593904"/>
      </c:barChart>
      <c:catAx>
        <c:axId val="-244586688"/>
        <c:scaling>
          <c:orientation val="minMax"/>
        </c:scaling>
        <c:delete val="0"/>
        <c:axPos val="l"/>
        <c:numFmt formatCode="General" sourceLinked="1"/>
        <c:majorTickMark val="out"/>
        <c:minorTickMark val="none"/>
        <c:tickLblPos val="nextTo"/>
        <c:spPr>
          <a:ln>
            <a:noFill/>
          </a:ln>
        </c:spPr>
        <c:txPr>
          <a:bodyPr rot="0" vert="horz"/>
          <a:lstStyle/>
          <a:p>
            <a:pPr>
              <a:defRPr sz="1100" b="0">
                <a:latin typeface="Verdana" panose="020B0604030504040204" pitchFamily="34" charset="0"/>
                <a:ea typeface="Verdana" panose="020B0604030504040204" pitchFamily="34" charset="0"/>
              </a:defRPr>
            </a:pPr>
            <a:endParaRPr lang="fr-FR"/>
          </a:p>
        </c:txPr>
        <c:crossAx val="-244593904"/>
        <c:crosses val="autoZero"/>
        <c:auto val="1"/>
        <c:lblAlgn val="ctr"/>
        <c:lblOffset val="100"/>
        <c:noMultiLvlLbl val="0"/>
      </c:catAx>
      <c:valAx>
        <c:axId val="-244593904"/>
        <c:scaling>
          <c:orientation val="minMax"/>
          <c:max val="1"/>
        </c:scaling>
        <c:delete val="1"/>
        <c:axPos val="b"/>
        <c:numFmt formatCode="0%" sourceLinked="1"/>
        <c:majorTickMark val="out"/>
        <c:minorTickMark val="none"/>
        <c:tickLblPos val="nextTo"/>
        <c:crossAx val="-244586688"/>
        <c:crosses val="autoZero"/>
        <c:crossBetween val="between"/>
      </c:valAx>
    </c:plotArea>
    <c:plotVisOnly val="1"/>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2400">
          <a:solidFill>
            <a:schemeClr val="bg1"/>
          </a:solidFill>
        </a:defRPr>
      </a:pPr>
      <a:endParaRPr lang="fr-FR"/>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9CD53-ADF3-4CE0-AD25-48D8C789C652}" type="datetimeFigureOut">
              <a:rPr lang="fr-FR" smtClean="0"/>
              <a:t>28/03/2022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135A7-9F3E-4724-9AFF-6FBDB7AACE18}" type="slidenum">
              <a:rPr lang="fr-FR" smtClean="0"/>
              <a:t>‹N°›</a:t>
            </a:fld>
            <a:endParaRPr lang="fr-FR"/>
          </a:p>
        </p:txBody>
      </p:sp>
    </p:spTree>
    <p:extLst>
      <p:ext uri="{BB962C8B-B14F-4D97-AF65-F5344CB8AC3E}">
        <p14:creationId xmlns:p14="http://schemas.microsoft.com/office/powerpoint/2010/main" val="831818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lerevenu.com/immobilier/prix-de-limmobilier/immobilier-combien-faut-il-gagner-pour-acheter-pari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 ce niveau là de la définition je pourrai me dire que j’ai fait le job,</a:t>
            </a:r>
          </a:p>
          <a:p>
            <a:r>
              <a:rPr lang="fr-FR" dirty="0"/>
              <a:t>Mais la dernière fois que j’étais présente à cette place j’ai utilisé les Tournesols de Van Gogh pour vous expliquer l’importance de la communication</a:t>
            </a:r>
          </a:p>
          <a:p>
            <a:r>
              <a:rPr lang="fr-FR" dirty="0"/>
              <a:t>Ces 2 minutes de disruption avec une approche plus poétique m’ont values des applaudissements, </a:t>
            </a:r>
            <a:r>
              <a:rPr lang="fr-FR" dirty="0" err="1"/>
              <a:t>pcq</a:t>
            </a:r>
            <a:r>
              <a:rPr lang="fr-FR" dirty="0"/>
              <a:t> vous </a:t>
            </a:r>
            <a:r>
              <a:rPr lang="fr-FR" dirty="0" err="1"/>
              <a:t>etes</a:t>
            </a:r>
            <a:r>
              <a:rPr lang="fr-FR" dirty="0"/>
              <a:t> par vos missions sensibles à la beauté de la nature,</a:t>
            </a:r>
          </a:p>
          <a:p>
            <a:r>
              <a:rPr lang="fr-FR" dirty="0"/>
              <a:t>Je vais donc m’autoriser un peu plus de disgressions aujourd’hui, cela s’appelle de l’écoute clients ;)</a:t>
            </a:r>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3</a:t>
            </a:fld>
            <a:endParaRPr lang="fr-FR"/>
          </a:p>
        </p:txBody>
      </p:sp>
    </p:spTree>
    <p:extLst>
      <p:ext uri="{BB962C8B-B14F-4D97-AF65-F5344CB8AC3E}">
        <p14:creationId xmlns:p14="http://schemas.microsoft.com/office/powerpoint/2010/main" val="3324589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18</a:t>
            </a:fld>
            <a:endParaRPr lang="fr-FR"/>
          </a:p>
        </p:txBody>
      </p:sp>
    </p:spTree>
    <p:extLst>
      <p:ext uri="{BB962C8B-B14F-4D97-AF65-F5344CB8AC3E}">
        <p14:creationId xmlns:p14="http://schemas.microsoft.com/office/powerpoint/2010/main" val="4240779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Actuellement je travaille également avec les PNR de la région,</a:t>
            </a:r>
          </a:p>
          <a:p>
            <a:r>
              <a:rPr lang="fr-FR" dirty="0"/>
              <a:t>Ils sont confrontés au même dilemme que vous équilibrer écologie et économie,</a:t>
            </a:r>
          </a:p>
          <a:p>
            <a:r>
              <a:rPr lang="fr-FR" dirty="0"/>
              <a:t>Les échanges sont nombreux et l’un d’eux est un passeur (expliquer)</a:t>
            </a:r>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4</a:t>
            </a:fld>
            <a:endParaRPr lang="fr-FR"/>
          </a:p>
        </p:txBody>
      </p:sp>
    </p:spTree>
    <p:extLst>
      <p:ext uri="{BB962C8B-B14F-4D97-AF65-F5344CB8AC3E}">
        <p14:creationId xmlns:p14="http://schemas.microsoft.com/office/powerpoint/2010/main" val="405564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Le cadre de vie : </a:t>
            </a:r>
          </a:p>
          <a:p>
            <a:r>
              <a:rPr lang="fr-FR" dirty="0"/>
              <a:t>Beauté des Paysages : avec 287 c’est notre meilleure performance</a:t>
            </a:r>
          </a:p>
          <a:p>
            <a:r>
              <a:rPr lang="fr-FR" dirty="0"/>
              <a:t>Patrimoine : 148, une optimisation est nécessaire</a:t>
            </a:r>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6</a:t>
            </a:fld>
            <a:endParaRPr lang="fr-FR"/>
          </a:p>
        </p:txBody>
      </p:sp>
    </p:spTree>
    <p:extLst>
      <p:ext uri="{BB962C8B-B14F-4D97-AF65-F5344CB8AC3E}">
        <p14:creationId xmlns:p14="http://schemas.microsoft.com/office/powerpoint/2010/main" val="1941514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7</a:t>
            </a:fld>
            <a:endParaRPr lang="fr-FR"/>
          </a:p>
        </p:txBody>
      </p:sp>
    </p:spTree>
    <p:extLst>
      <p:ext uri="{BB962C8B-B14F-4D97-AF65-F5344CB8AC3E}">
        <p14:creationId xmlns:p14="http://schemas.microsoft.com/office/powerpoint/2010/main" val="722144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8</a:t>
            </a:fld>
            <a:endParaRPr lang="fr-FR"/>
          </a:p>
        </p:txBody>
      </p:sp>
    </p:spTree>
    <p:extLst>
      <p:ext uri="{BB962C8B-B14F-4D97-AF65-F5344CB8AC3E}">
        <p14:creationId xmlns:p14="http://schemas.microsoft.com/office/powerpoint/2010/main" val="248830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L’année dernière je vous parlais de l’exode des télétravailleurs vers le rural, mais on va allez plus loin</a:t>
            </a:r>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10</a:t>
            </a:fld>
            <a:endParaRPr lang="fr-FR"/>
          </a:p>
        </p:txBody>
      </p:sp>
    </p:spTree>
    <p:extLst>
      <p:ext uri="{BB962C8B-B14F-4D97-AF65-F5344CB8AC3E}">
        <p14:creationId xmlns:p14="http://schemas.microsoft.com/office/powerpoint/2010/main" val="641571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11</a:t>
            </a:fld>
            <a:endParaRPr lang="fr-FR"/>
          </a:p>
        </p:txBody>
      </p:sp>
    </p:spTree>
    <p:extLst>
      <p:ext uri="{BB962C8B-B14F-4D97-AF65-F5344CB8AC3E}">
        <p14:creationId xmlns:p14="http://schemas.microsoft.com/office/powerpoint/2010/main" val="813721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7FFB0464-F52C-4F62-B2A8-C42021021BFD}" type="slidenum">
              <a:rPr lang="fr-FR" smtClean="0"/>
              <a:t>12</a:t>
            </a:fld>
            <a:endParaRPr lang="fr-FR"/>
          </a:p>
        </p:txBody>
      </p:sp>
    </p:spTree>
    <p:extLst>
      <p:ext uri="{BB962C8B-B14F-4D97-AF65-F5344CB8AC3E}">
        <p14:creationId xmlns:p14="http://schemas.microsoft.com/office/powerpoint/2010/main" val="146891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solidFill>
                  <a:srgbClr val="222222"/>
                </a:solidFill>
                <a:effectLst/>
                <a:latin typeface="Georgia" panose="02040502050405020303" pitchFamily="18" charset="0"/>
                <a:ea typeface="Times New Roman" panose="02020603050405020304" pitchFamily="18" charset="0"/>
                <a:cs typeface="Times New Roman" panose="02020603050405020304" pitchFamily="18" charset="0"/>
                <a:hlinkClick r:id="rId3"/>
              </a:rPr>
              <a:t>Stagnation des prix à Paris</a:t>
            </a:r>
            <a:r>
              <a:rPr lang="fr-FR" sz="1800" dirty="0">
                <a:solidFill>
                  <a:srgbClr val="222222"/>
                </a:solidFill>
                <a:effectLst/>
                <a:latin typeface="Georgia" panose="02040502050405020303" pitchFamily="18" charset="0"/>
                <a:ea typeface="Times New Roman" panose="02020603050405020304" pitchFamily="18" charset="0"/>
                <a:cs typeface="Times New Roman" panose="02020603050405020304" pitchFamily="18" charset="0"/>
              </a:rPr>
              <a:t>, hausse de 6,3% dans les dix plus grandes villes et 7,6% dans leur banlieue</a:t>
            </a:r>
            <a:endParaRPr lang="fr-FR" dirty="0"/>
          </a:p>
        </p:txBody>
      </p:sp>
      <p:sp>
        <p:nvSpPr>
          <p:cNvPr id="4" name="Espace réservé du numéro de diapositive 3"/>
          <p:cNvSpPr>
            <a:spLocks noGrp="1"/>
          </p:cNvSpPr>
          <p:nvPr>
            <p:ph type="sldNum" sz="quarter" idx="5"/>
          </p:nvPr>
        </p:nvSpPr>
        <p:spPr/>
        <p:txBody>
          <a:bodyPr/>
          <a:lstStyle/>
          <a:p>
            <a:fld id="{E04135A7-9F3E-4724-9AFF-6FBDB7AACE18}" type="slidenum">
              <a:rPr lang="fr-FR" smtClean="0"/>
              <a:t>14</a:t>
            </a:fld>
            <a:endParaRPr lang="fr-FR"/>
          </a:p>
        </p:txBody>
      </p:sp>
    </p:spTree>
    <p:extLst>
      <p:ext uri="{BB962C8B-B14F-4D97-AF65-F5344CB8AC3E}">
        <p14:creationId xmlns:p14="http://schemas.microsoft.com/office/powerpoint/2010/main" val="1096656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F5387A-A151-441E-87F7-C5DD714D89C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9DBD82D-0270-4788-AFD4-FB4C4445E8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F9ECF49-060C-4DBC-8948-334F1D491656}"/>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5" name="Espace réservé du pied de page 4">
            <a:extLst>
              <a:ext uri="{FF2B5EF4-FFF2-40B4-BE49-F238E27FC236}">
                <a16:creationId xmlns:a16="http://schemas.microsoft.com/office/drawing/2014/main" id="{0FA47C5D-3369-4C7A-AA35-FC2FA3B74C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F56622C-B3CC-42EE-BBCB-DD0BA93481BC}"/>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1013848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D108E2-118D-4922-9BCC-56B12F43320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E0CF5A8-D392-40DB-8AC8-97A9E3C886A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10C5AB-3394-4344-9EC2-C48771D95E46}"/>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5" name="Espace réservé du pied de page 4">
            <a:extLst>
              <a:ext uri="{FF2B5EF4-FFF2-40B4-BE49-F238E27FC236}">
                <a16:creationId xmlns:a16="http://schemas.microsoft.com/office/drawing/2014/main" id="{D4E0BD49-455A-4396-862A-57D75882161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C970B0-C514-4D28-83AD-F40CFB04EDC0}"/>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136132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674E961-3632-44F1-B096-94E3C682C8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D47D56C-205C-4011-8BA4-98892D47D2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671DED-E4F7-49A2-9EB9-12561B8CFA62}"/>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5" name="Espace réservé du pied de page 4">
            <a:extLst>
              <a:ext uri="{FF2B5EF4-FFF2-40B4-BE49-F238E27FC236}">
                <a16:creationId xmlns:a16="http://schemas.microsoft.com/office/drawing/2014/main" id="{EDBAB22D-546E-49E4-8634-96BE41BA859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797625D-67EB-4C03-BF73-5A052EDBA537}"/>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4254481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Vid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B28CC750-E9DD-408C-9E47-96DCB723C82D}"/>
              </a:ext>
            </a:extLst>
          </p:cNvPr>
          <p:cNvPicPr>
            <a:picLocks noChangeAspect="1"/>
          </p:cNvPicPr>
          <p:nvPr userDrawn="1"/>
        </p:nvPicPr>
        <p:blipFill rotWithShape="1">
          <a:blip r:embed="rId2"/>
          <a:srcRect t="16518"/>
          <a:stretch/>
        </p:blipFill>
        <p:spPr>
          <a:xfrm>
            <a:off x="-1" y="0"/>
            <a:ext cx="5473173" cy="6858000"/>
          </a:xfrm>
          <a:prstGeom prst="rect">
            <a:avLst/>
          </a:prstGeom>
        </p:spPr>
      </p:pic>
      <p:sp>
        <p:nvSpPr>
          <p:cNvPr id="9" name="Espace réservé du contenu 2">
            <a:extLst>
              <a:ext uri="{FF2B5EF4-FFF2-40B4-BE49-F238E27FC236}">
                <a16:creationId xmlns:a16="http://schemas.microsoft.com/office/drawing/2014/main" id="{A716C16D-324B-48DF-8802-81A6C9860C14}"/>
              </a:ext>
            </a:extLst>
          </p:cNvPr>
          <p:cNvSpPr>
            <a:spLocks noGrp="1"/>
          </p:cNvSpPr>
          <p:nvPr>
            <p:ph sz="half" idx="1" hasCustomPrompt="1"/>
          </p:nvPr>
        </p:nvSpPr>
        <p:spPr>
          <a:xfrm>
            <a:off x="5791200" y="1382867"/>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10" name="Espace réservé du texte 14">
            <a:extLst>
              <a:ext uri="{FF2B5EF4-FFF2-40B4-BE49-F238E27FC236}">
                <a16:creationId xmlns:a16="http://schemas.microsoft.com/office/drawing/2014/main" id="{D5ACDDCD-C77E-4817-B96C-710796FFBA66}"/>
              </a:ext>
            </a:extLst>
          </p:cNvPr>
          <p:cNvSpPr>
            <a:spLocks noGrp="1"/>
          </p:cNvSpPr>
          <p:nvPr>
            <p:ph type="body" sz="quarter" idx="11" hasCustomPrompt="1"/>
          </p:nvPr>
        </p:nvSpPr>
        <p:spPr>
          <a:xfrm>
            <a:off x="5915624" y="2492822"/>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1" name="Espace réservé du texte 16">
            <a:extLst>
              <a:ext uri="{FF2B5EF4-FFF2-40B4-BE49-F238E27FC236}">
                <a16:creationId xmlns:a16="http://schemas.microsoft.com/office/drawing/2014/main" id="{71C78749-1F3E-4822-8724-F871237E0F07}"/>
              </a:ext>
            </a:extLst>
          </p:cNvPr>
          <p:cNvSpPr>
            <a:spLocks noGrp="1"/>
          </p:cNvSpPr>
          <p:nvPr>
            <p:ph type="body" sz="quarter" idx="12" hasCustomPrompt="1"/>
          </p:nvPr>
        </p:nvSpPr>
        <p:spPr>
          <a:xfrm>
            <a:off x="5915623" y="3156156"/>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12" name="Rectangle 11">
            <a:extLst>
              <a:ext uri="{FF2B5EF4-FFF2-40B4-BE49-F238E27FC236}">
                <a16:creationId xmlns:a16="http://schemas.microsoft.com/office/drawing/2014/main" id="{F65057C7-A4F8-4E54-9C48-5708FAA6AFED}"/>
              </a:ext>
            </a:extLst>
          </p:cNvPr>
          <p:cNvSpPr/>
          <p:nvPr userDrawn="1"/>
        </p:nvSpPr>
        <p:spPr>
          <a:xfrm>
            <a:off x="5722374" y="-71868"/>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Verdana "/>
            </a:endParaRPr>
          </a:p>
        </p:txBody>
      </p:sp>
      <p:sp>
        <p:nvSpPr>
          <p:cNvPr id="13" name="Titre 1">
            <a:extLst>
              <a:ext uri="{FF2B5EF4-FFF2-40B4-BE49-F238E27FC236}">
                <a16:creationId xmlns:a16="http://schemas.microsoft.com/office/drawing/2014/main" id="{FAA711AE-9B92-4DFE-9784-E1456BA0102E}"/>
              </a:ext>
            </a:extLst>
          </p:cNvPr>
          <p:cNvSpPr>
            <a:spLocks noGrp="1"/>
          </p:cNvSpPr>
          <p:nvPr>
            <p:ph type="title" hasCustomPrompt="1"/>
          </p:nvPr>
        </p:nvSpPr>
        <p:spPr>
          <a:xfrm>
            <a:off x="7547777" y="-42371"/>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sp>
        <p:nvSpPr>
          <p:cNvPr id="14" name="Espace réservé du texte 15">
            <a:extLst>
              <a:ext uri="{FF2B5EF4-FFF2-40B4-BE49-F238E27FC236}">
                <a16:creationId xmlns:a16="http://schemas.microsoft.com/office/drawing/2014/main" id="{00F9325E-9C34-446E-BB99-63EBE3E95E1B}"/>
              </a:ext>
            </a:extLst>
          </p:cNvPr>
          <p:cNvSpPr>
            <a:spLocks noGrp="1"/>
          </p:cNvSpPr>
          <p:nvPr>
            <p:ph type="body" sz="quarter" idx="13" hasCustomPrompt="1"/>
          </p:nvPr>
        </p:nvSpPr>
        <p:spPr>
          <a:xfrm>
            <a:off x="1115432" y="718949"/>
            <a:ext cx="3391207" cy="492125"/>
          </a:xfrm>
          <a:ln>
            <a:noFill/>
          </a:ln>
        </p:spPr>
        <p:txBody>
          <a:bodyPr>
            <a:noAutofit/>
          </a:bodyPr>
          <a:lstStyle>
            <a:lvl1pPr marL="0" indent="0" algn="ctr">
              <a:buNone/>
              <a:defRPr sz="2600">
                <a:solidFill>
                  <a:schemeClr val="tx2">
                    <a:lumMod val="20000"/>
                    <a:lumOff val="80000"/>
                  </a:schemeClr>
                </a:solidFill>
                <a:latin typeface="Verdana "/>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9" name="Image 18">
            <a:extLst>
              <a:ext uri="{FF2B5EF4-FFF2-40B4-BE49-F238E27FC236}">
                <a16:creationId xmlns:a16="http://schemas.microsoft.com/office/drawing/2014/main" id="{5A42629C-74E5-4512-8DD3-2450C693591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31968" y="213268"/>
            <a:ext cx="3105847" cy="1572743"/>
          </a:xfrm>
          <a:prstGeom prst="rect">
            <a:avLst/>
          </a:prstGeom>
        </p:spPr>
      </p:pic>
      <p:pic>
        <p:nvPicPr>
          <p:cNvPr id="20" name="Image 19">
            <a:extLst>
              <a:ext uri="{FF2B5EF4-FFF2-40B4-BE49-F238E27FC236}">
                <a16:creationId xmlns:a16="http://schemas.microsoft.com/office/drawing/2014/main" id="{5CB2BA8F-38DC-4036-BFF9-02941A4FF22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378512" y="5763835"/>
            <a:ext cx="1608766" cy="529833"/>
          </a:xfrm>
          <a:prstGeom prst="rect">
            <a:avLst/>
          </a:prstGeom>
        </p:spPr>
      </p:pic>
    </p:spTree>
    <p:extLst>
      <p:ext uri="{BB962C8B-B14F-4D97-AF65-F5344CB8AC3E}">
        <p14:creationId xmlns:p14="http://schemas.microsoft.com/office/powerpoint/2010/main" val="1665591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 Photomontag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16453-F65D-4E9B-9827-962EA7B43B3C}"/>
              </a:ext>
            </a:extLst>
          </p:cNvPr>
          <p:cNvSpPr>
            <a:spLocks noGrp="1"/>
          </p:cNvSpPr>
          <p:nvPr>
            <p:ph type="title"/>
          </p:nvPr>
        </p:nvSpPr>
        <p:spPr>
          <a:xfrm>
            <a:off x="0" y="0"/>
            <a:ext cx="11339241" cy="407035"/>
          </a:xfrm>
        </p:spPr>
        <p:txBody>
          <a:bodyPr rtlCol="0"/>
          <a:lstStyle>
            <a:lvl1pPr>
              <a:defRPr sz="900">
                <a:solidFill>
                  <a:schemeClr val="accent3">
                    <a:lumMod val="40000"/>
                    <a:lumOff val="60000"/>
                  </a:schemeClr>
                </a:solidFill>
              </a:defRPr>
            </a:lvl1pPr>
          </a:lstStyle>
          <a:p>
            <a:pPr rtl="0"/>
            <a:r>
              <a:rPr lang="fr-FR" noProof="0"/>
              <a:t>Modifiez le style du titre</a:t>
            </a:r>
          </a:p>
        </p:txBody>
      </p:sp>
      <p:sp>
        <p:nvSpPr>
          <p:cNvPr id="5" name="Rectangle 4">
            <a:extLst>
              <a:ext uri="{FF2B5EF4-FFF2-40B4-BE49-F238E27FC236}">
                <a16:creationId xmlns:a16="http://schemas.microsoft.com/office/drawing/2014/main" id="{D61CD3A7-191A-485E-B049-D37C740CB310}"/>
              </a:ext>
            </a:extLst>
          </p:cNvPr>
          <p:cNvSpPr/>
          <p:nvPr/>
        </p:nvSpPr>
        <p:spPr>
          <a:xfrm>
            <a:off x="106303" y="122372"/>
            <a:ext cx="3419583" cy="3517831"/>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8" name="Rectangle 7">
            <a:extLst>
              <a:ext uri="{FF2B5EF4-FFF2-40B4-BE49-F238E27FC236}">
                <a16:creationId xmlns:a16="http://schemas.microsoft.com/office/drawing/2014/main" id="{79B6B0CD-4535-4563-A88C-7CDF7196B85B}"/>
              </a:ext>
            </a:extLst>
          </p:cNvPr>
          <p:cNvSpPr/>
          <p:nvPr/>
        </p:nvSpPr>
        <p:spPr>
          <a:xfrm>
            <a:off x="106303" y="3741802"/>
            <a:ext cx="3419583" cy="2981853"/>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1" name="Rectangle 10">
            <a:extLst>
              <a:ext uri="{FF2B5EF4-FFF2-40B4-BE49-F238E27FC236}">
                <a16:creationId xmlns:a16="http://schemas.microsoft.com/office/drawing/2014/main" id="{C36616B6-846C-4079-9DD9-63233DAD3ACB}"/>
              </a:ext>
            </a:extLst>
          </p:cNvPr>
          <p:cNvSpPr/>
          <p:nvPr/>
        </p:nvSpPr>
        <p:spPr>
          <a:xfrm>
            <a:off x="3642691" y="122372"/>
            <a:ext cx="2956440" cy="296762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4" name="Rectangle 13">
            <a:extLst>
              <a:ext uri="{FF2B5EF4-FFF2-40B4-BE49-F238E27FC236}">
                <a16:creationId xmlns:a16="http://schemas.microsoft.com/office/drawing/2014/main" id="{3B979808-C3C3-4F87-A5AE-006E7FF4D946}"/>
              </a:ext>
            </a:extLst>
          </p:cNvPr>
          <p:cNvSpPr/>
          <p:nvPr/>
        </p:nvSpPr>
        <p:spPr>
          <a:xfrm>
            <a:off x="6708952" y="122372"/>
            <a:ext cx="2673402" cy="4139631"/>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7" name="Rectangle 16">
            <a:extLst>
              <a:ext uri="{FF2B5EF4-FFF2-40B4-BE49-F238E27FC236}">
                <a16:creationId xmlns:a16="http://schemas.microsoft.com/office/drawing/2014/main" id="{56C382A8-4A78-49CE-B22C-0941D49A83FD}"/>
              </a:ext>
            </a:extLst>
          </p:cNvPr>
          <p:cNvSpPr/>
          <p:nvPr/>
        </p:nvSpPr>
        <p:spPr>
          <a:xfrm>
            <a:off x="3642690" y="3205824"/>
            <a:ext cx="2956440" cy="3517831"/>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0" name="Rectangle 19">
            <a:extLst>
              <a:ext uri="{FF2B5EF4-FFF2-40B4-BE49-F238E27FC236}">
                <a16:creationId xmlns:a16="http://schemas.microsoft.com/office/drawing/2014/main" id="{7DDCA776-FCFC-4F63-8D71-9078106C9472}"/>
              </a:ext>
            </a:extLst>
          </p:cNvPr>
          <p:cNvSpPr/>
          <p:nvPr/>
        </p:nvSpPr>
        <p:spPr>
          <a:xfrm>
            <a:off x="9492176" y="122372"/>
            <a:ext cx="2568606" cy="2860006"/>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3" name="Rectangle 22">
            <a:extLst>
              <a:ext uri="{FF2B5EF4-FFF2-40B4-BE49-F238E27FC236}">
                <a16:creationId xmlns:a16="http://schemas.microsoft.com/office/drawing/2014/main" id="{E59447AF-2555-49E0-918A-7A5A3E4DE479}"/>
              </a:ext>
            </a:extLst>
          </p:cNvPr>
          <p:cNvSpPr/>
          <p:nvPr/>
        </p:nvSpPr>
        <p:spPr>
          <a:xfrm>
            <a:off x="6708953" y="4372996"/>
            <a:ext cx="2673402" cy="235065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6" name="Rectangle 25">
            <a:extLst>
              <a:ext uri="{FF2B5EF4-FFF2-40B4-BE49-F238E27FC236}">
                <a16:creationId xmlns:a16="http://schemas.microsoft.com/office/drawing/2014/main" id="{3451BDE1-FF97-41BB-B1FE-039ECB3FAA48}"/>
              </a:ext>
            </a:extLst>
          </p:cNvPr>
          <p:cNvSpPr/>
          <p:nvPr/>
        </p:nvSpPr>
        <p:spPr>
          <a:xfrm>
            <a:off x="9492174" y="3090002"/>
            <a:ext cx="2568608" cy="3633654"/>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8" name="Espace réservé d’image 12">
            <a:extLst>
              <a:ext uri="{FF2B5EF4-FFF2-40B4-BE49-F238E27FC236}">
                <a16:creationId xmlns:a16="http://schemas.microsoft.com/office/drawing/2014/main" id="{67AD5A73-8716-4463-A72A-D6F3CA1C957B}"/>
              </a:ext>
            </a:extLst>
          </p:cNvPr>
          <p:cNvSpPr>
            <a:spLocks noGrp="1"/>
          </p:cNvSpPr>
          <p:nvPr>
            <p:ph type="pic" sz="quarter" idx="10" hasCustomPrompt="1"/>
          </p:nvPr>
        </p:nvSpPr>
        <p:spPr>
          <a:xfrm>
            <a:off x="349279" y="374309"/>
            <a:ext cx="2926597" cy="2524311"/>
          </a:xfrm>
          <a:solidFill>
            <a:schemeClr val="tx2">
              <a:lumMod val="40000"/>
              <a:lumOff val="60000"/>
            </a:schemeClr>
          </a:solidFill>
        </p:spPr>
        <p:txBody>
          <a:bodyPr rtlCol="0"/>
          <a:lstStyle>
            <a:lvl1pPr algn="ctr">
              <a:buNone/>
              <a:defRPr>
                <a:solidFill>
                  <a:schemeClr val="tx2">
                    <a:lumMod val="40000"/>
                    <a:lumOff val="60000"/>
                  </a:schemeClr>
                </a:solidFill>
                <a:latin typeface="+mn-lt"/>
              </a:defRPr>
            </a:lvl1pPr>
          </a:lstStyle>
          <a:p>
            <a:pPr rtl="0"/>
            <a:r>
              <a:rPr lang="fr-FR" noProof="0"/>
              <a:t>image</a:t>
            </a:r>
          </a:p>
        </p:txBody>
      </p:sp>
      <p:sp>
        <p:nvSpPr>
          <p:cNvPr id="29" name="Espace réservé d’image 18">
            <a:extLst>
              <a:ext uri="{FF2B5EF4-FFF2-40B4-BE49-F238E27FC236}">
                <a16:creationId xmlns:a16="http://schemas.microsoft.com/office/drawing/2014/main" id="{306E7670-75FA-47A8-81A4-05FD7DE0AF1D}"/>
              </a:ext>
            </a:extLst>
          </p:cNvPr>
          <p:cNvSpPr>
            <a:spLocks noGrp="1"/>
          </p:cNvSpPr>
          <p:nvPr>
            <p:ph type="pic" sz="quarter" idx="11" hasCustomPrompt="1"/>
          </p:nvPr>
        </p:nvSpPr>
        <p:spPr>
          <a:xfrm>
            <a:off x="349189" y="3994520"/>
            <a:ext cx="2930525" cy="1987550"/>
          </a:xfrm>
          <a:solidFill>
            <a:schemeClr val="tx2">
              <a:lumMod val="50000"/>
            </a:schemeClr>
          </a:solidFill>
        </p:spPr>
        <p:txBody>
          <a:bodyPr rtlCol="0"/>
          <a:lstStyle>
            <a:lvl1pPr algn="ctr">
              <a:buNone/>
              <a:defRPr>
                <a:solidFill>
                  <a:schemeClr val="tx2">
                    <a:lumMod val="50000"/>
                  </a:schemeClr>
                </a:solidFill>
                <a:latin typeface="+mn-lt"/>
              </a:defRPr>
            </a:lvl1pPr>
          </a:lstStyle>
          <a:p>
            <a:pPr rtl="0"/>
            <a:r>
              <a:rPr lang="fr-FR" noProof="0"/>
              <a:t>image</a:t>
            </a:r>
          </a:p>
        </p:txBody>
      </p:sp>
      <p:sp>
        <p:nvSpPr>
          <p:cNvPr id="30" name="Espace réservé d’image 18">
            <a:extLst>
              <a:ext uri="{FF2B5EF4-FFF2-40B4-BE49-F238E27FC236}">
                <a16:creationId xmlns:a16="http://schemas.microsoft.com/office/drawing/2014/main" id="{D93EF954-7570-4C45-A73E-24302285496B}"/>
              </a:ext>
            </a:extLst>
          </p:cNvPr>
          <p:cNvSpPr>
            <a:spLocks noGrp="1"/>
          </p:cNvSpPr>
          <p:nvPr>
            <p:ph type="pic" sz="quarter" idx="12" hasCustomPrompt="1"/>
          </p:nvPr>
        </p:nvSpPr>
        <p:spPr>
          <a:xfrm>
            <a:off x="9737360" y="374308"/>
            <a:ext cx="2078236" cy="1866486"/>
          </a:xfrm>
          <a:solidFill>
            <a:schemeClr val="tx2">
              <a:lumMod val="50000"/>
            </a:schemeClr>
          </a:solidFill>
        </p:spPr>
        <p:txBody>
          <a:bodyPr rtlCol="0"/>
          <a:lstStyle>
            <a:lvl1pPr algn="ctr">
              <a:buNone/>
              <a:defRPr>
                <a:solidFill>
                  <a:schemeClr val="tx2">
                    <a:lumMod val="50000"/>
                  </a:schemeClr>
                </a:solidFill>
                <a:latin typeface="+mn-lt"/>
              </a:defRPr>
            </a:lvl1pPr>
          </a:lstStyle>
          <a:p>
            <a:pPr rtl="0"/>
            <a:r>
              <a:rPr lang="fr-FR" noProof="0"/>
              <a:t>image</a:t>
            </a:r>
          </a:p>
        </p:txBody>
      </p:sp>
      <p:sp>
        <p:nvSpPr>
          <p:cNvPr id="31" name="Espace réservé d’image 18">
            <a:extLst>
              <a:ext uri="{FF2B5EF4-FFF2-40B4-BE49-F238E27FC236}">
                <a16:creationId xmlns:a16="http://schemas.microsoft.com/office/drawing/2014/main" id="{37E62A63-6ADB-4815-870C-7DE18C0E2A4C}"/>
              </a:ext>
            </a:extLst>
          </p:cNvPr>
          <p:cNvSpPr>
            <a:spLocks noGrp="1"/>
          </p:cNvSpPr>
          <p:nvPr>
            <p:ph type="pic" sz="quarter" idx="13" hasCustomPrompt="1"/>
          </p:nvPr>
        </p:nvSpPr>
        <p:spPr>
          <a:xfrm>
            <a:off x="3887874" y="374309"/>
            <a:ext cx="2460900" cy="1974108"/>
          </a:xfrm>
          <a:solidFill>
            <a:schemeClr val="tx2">
              <a:lumMod val="50000"/>
            </a:schemeClr>
          </a:solidFill>
        </p:spPr>
        <p:txBody>
          <a:bodyPr rtlCol="0"/>
          <a:lstStyle>
            <a:lvl1pPr algn="ctr">
              <a:buNone/>
              <a:defRPr>
                <a:solidFill>
                  <a:schemeClr val="tx2">
                    <a:lumMod val="50000"/>
                  </a:schemeClr>
                </a:solidFill>
                <a:latin typeface="+mn-lt"/>
              </a:defRPr>
            </a:lvl1pPr>
          </a:lstStyle>
          <a:p>
            <a:pPr rtl="0"/>
            <a:r>
              <a:rPr lang="fr-FR" noProof="0"/>
              <a:t>image</a:t>
            </a:r>
          </a:p>
        </p:txBody>
      </p:sp>
      <p:sp>
        <p:nvSpPr>
          <p:cNvPr id="32" name="Espace réservé d’image 18">
            <a:extLst>
              <a:ext uri="{FF2B5EF4-FFF2-40B4-BE49-F238E27FC236}">
                <a16:creationId xmlns:a16="http://schemas.microsoft.com/office/drawing/2014/main" id="{5E88C04C-B228-4B61-AE61-D503F82ACA8A}"/>
              </a:ext>
            </a:extLst>
          </p:cNvPr>
          <p:cNvSpPr>
            <a:spLocks noGrp="1"/>
          </p:cNvSpPr>
          <p:nvPr>
            <p:ph type="pic" sz="quarter" idx="14" hasCustomPrompt="1"/>
          </p:nvPr>
        </p:nvSpPr>
        <p:spPr>
          <a:xfrm>
            <a:off x="6953053" y="4624367"/>
            <a:ext cx="2173480" cy="1357703"/>
          </a:xfrm>
          <a:solidFill>
            <a:schemeClr val="tx2">
              <a:lumMod val="50000"/>
            </a:schemeClr>
          </a:solidFill>
        </p:spPr>
        <p:txBody>
          <a:bodyPr rtlCol="0"/>
          <a:lstStyle>
            <a:lvl1pPr algn="ctr">
              <a:buNone/>
              <a:defRPr>
                <a:solidFill>
                  <a:schemeClr val="tx2">
                    <a:lumMod val="50000"/>
                  </a:schemeClr>
                </a:solidFill>
                <a:latin typeface="+mn-lt"/>
              </a:defRPr>
            </a:lvl1pPr>
          </a:lstStyle>
          <a:p>
            <a:pPr rtl="0"/>
            <a:r>
              <a:rPr lang="fr-FR" noProof="0"/>
              <a:t>image</a:t>
            </a:r>
          </a:p>
        </p:txBody>
      </p:sp>
      <p:sp>
        <p:nvSpPr>
          <p:cNvPr id="33" name="Espace réservé d’image 12">
            <a:extLst>
              <a:ext uri="{FF2B5EF4-FFF2-40B4-BE49-F238E27FC236}">
                <a16:creationId xmlns:a16="http://schemas.microsoft.com/office/drawing/2014/main" id="{C88BEAB2-2E36-458C-A884-338D4D0E6599}"/>
              </a:ext>
            </a:extLst>
          </p:cNvPr>
          <p:cNvSpPr>
            <a:spLocks noGrp="1"/>
          </p:cNvSpPr>
          <p:nvPr>
            <p:ph type="pic" sz="quarter" idx="15" hasCustomPrompt="1"/>
          </p:nvPr>
        </p:nvSpPr>
        <p:spPr>
          <a:xfrm>
            <a:off x="3886791" y="3458132"/>
            <a:ext cx="2460899" cy="2523939"/>
          </a:xfrm>
          <a:solidFill>
            <a:srgbClr val="ADC5D0"/>
          </a:solidFill>
        </p:spPr>
        <p:txBody>
          <a:bodyPr rtlCol="0"/>
          <a:lstStyle>
            <a:lvl1pPr algn="ctr">
              <a:buNone/>
              <a:defRPr>
                <a:solidFill>
                  <a:schemeClr val="tx2">
                    <a:lumMod val="40000"/>
                    <a:lumOff val="60000"/>
                  </a:schemeClr>
                </a:solidFill>
                <a:latin typeface="+mn-lt"/>
              </a:defRPr>
            </a:lvl1pPr>
          </a:lstStyle>
          <a:p>
            <a:pPr rtl="0"/>
            <a:r>
              <a:rPr lang="fr-FR" noProof="0"/>
              <a:t>image</a:t>
            </a:r>
          </a:p>
        </p:txBody>
      </p:sp>
      <p:sp>
        <p:nvSpPr>
          <p:cNvPr id="34" name="Espace réservé d’image 12">
            <a:extLst>
              <a:ext uri="{FF2B5EF4-FFF2-40B4-BE49-F238E27FC236}">
                <a16:creationId xmlns:a16="http://schemas.microsoft.com/office/drawing/2014/main" id="{F83EDCAF-9FBF-42BB-9012-9D6E7AE4AAE2}"/>
              </a:ext>
            </a:extLst>
          </p:cNvPr>
          <p:cNvSpPr>
            <a:spLocks noGrp="1"/>
          </p:cNvSpPr>
          <p:nvPr>
            <p:ph type="pic" sz="quarter" idx="16" hasCustomPrompt="1"/>
          </p:nvPr>
        </p:nvSpPr>
        <p:spPr>
          <a:xfrm>
            <a:off x="6953051" y="374309"/>
            <a:ext cx="2173481" cy="3131604"/>
          </a:xfrm>
          <a:solidFill>
            <a:schemeClr val="tx2">
              <a:lumMod val="40000"/>
              <a:lumOff val="60000"/>
            </a:schemeClr>
          </a:solidFill>
        </p:spPr>
        <p:txBody>
          <a:bodyPr rtlCol="0"/>
          <a:lstStyle>
            <a:lvl1pPr algn="ctr">
              <a:buNone/>
              <a:defRPr>
                <a:solidFill>
                  <a:schemeClr val="tx2">
                    <a:lumMod val="40000"/>
                    <a:lumOff val="60000"/>
                  </a:schemeClr>
                </a:solidFill>
                <a:latin typeface="+mn-lt"/>
              </a:defRPr>
            </a:lvl1pPr>
          </a:lstStyle>
          <a:p>
            <a:pPr rtl="0"/>
            <a:r>
              <a:rPr lang="fr-FR" noProof="0"/>
              <a:t>image</a:t>
            </a:r>
          </a:p>
        </p:txBody>
      </p:sp>
      <p:sp>
        <p:nvSpPr>
          <p:cNvPr id="35" name="Espace réservé d’image 12">
            <a:extLst>
              <a:ext uri="{FF2B5EF4-FFF2-40B4-BE49-F238E27FC236}">
                <a16:creationId xmlns:a16="http://schemas.microsoft.com/office/drawing/2014/main" id="{EBC88136-E5C2-44CD-88E4-25103D1B33C0}"/>
              </a:ext>
            </a:extLst>
          </p:cNvPr>
          <p:cNvSpPr>
            <a:spLocks noGrp="1"/>
          </p:cNvSpPr>
          <p:nvPr>
            <p:ph type="pic" sz="quarter" idx="17" hasCustomPrompt="1"/>
          </p:nvPr>
        </p:nvSpPr>
        <p:spPr>
          <a:xfrm>
            <a:off x="9737360" y="3342229"/>
            <a:ext cx="2078236" cy="2639842"/>
          </a:xfrm>
          <a:solidFill>
            <a:srgbClr val="ADC5D0"/>
          </a:solidFill>
        </p:spPr>
        <p:txBody>
          <a:bodyPr rtlCol="0"/>
          <a:lstStyle>
            <a:lvl1pPr algn="ctr">
              <a:buNone/>
              <a:defRPr>
                <a:solidFill>
                  <a:schemeClr val="tx2">
                    <a:lumMod val="40000"/>
                    <a:lumOff val="60000"/>
                  </a:schemeClr>
                </a:solidFill>
                <a:latin typeface="+mn-lt"/>
              </a:defRPr>
            </a:lvl1pPr>
          </a:lstStyle>
          <a:p>
            <a:pPr rtl="0"/>
            <a:r>
              <a:rPr lang="fr-FR" noProof="0"/>
              <a:t>image</a:t>
            </a:r>
          </a:p>
        </p:txBody>
      </p:sp>
    </p:spTree>
    <p:extLst>
      <p:ext uri="{BB962C8B-B14F-4D97-AF65-F5344CB8AC3E}">
        <p14:creationId xmlns:p14="http://schemas.microsoft.com/office/powerpoint/2010/main" val="123559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578396-9A39-49D8-AA5C-9774DC57BA5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BC43685-5237-47C8-A433-12F88E8F6D0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951100-9B85-4DD8-9E41-9766B441A9DA}"/>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5" name="Espace réservé du pied de page 4">
            <a:extLst>
              <a:ext uri="{FF2B5EF4-FFF2-40B4-BE49-F238E27FC236}">
                <a16:creationId xmlns:a16="http://schemas.microsoft.com/office/drawing/2014/main" id="{9572101B-C74F-4839-B885-CB281201E8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26736E6-3420-4C25-ADE1-2BD176CFC75A}"/>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269457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BE8A30-B671-423A-BABE-C33073E3A6F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E55E3ED-12FD-47DA-B410-ECD7F8C165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424E746-2B1A-4900-BB5A-52AEEE421BB6}"/>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5" name="Espace réservé du pied de page 4">
            <a:extLst>
              <a:ext uri="{FF2B5EF4-FFF2-40B4-BE49-F238E27FC236}">
                <a16:creationId xmlns:a16="http://schemas.microsoft.com/office/drawing/2014/main" id="{435B8D2E-B3ED-401A-8AAE-B38B56F8AC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79C222-E099-4C58-8059-19A29482A4F6}"/>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182676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501802-C4C0-4697-869A-0E34D31E863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2101B4-B4C6-4925-B4E0-4A9D0127CA9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5FF84BC-557E-44CE-845F-302597CC113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D021EEA-6AA7-4027-A556-D252C31501D5}"/>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6" name="Espace réservé du pied de page 5">
            <a:extLst>
              <a:ext uri="{FF2B5EF4-FFF2-40B4-BE49-F238E27FC236}">
                <a16:creationId xmlns:a16="http://schemas.microsoft.com/office/drawing/2014/main" id="{6141D591-CB18-4C2C-BCFA-A7A797BB831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7C8BA83-9F29-4EBB-A97A-B20F815345E9}"/>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2797714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A24BC-A3C3-4F94-A1F4-686D9018238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F6B1732-64CC-4EB3-92D9-6D6E34A66C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5E7CBB5-4200-4022-B3EF-DD349B32FD8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DC2369C-74E9-444A-A232-319CED6264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BF0145C-3D58-4A95-8985-0017D3A04C0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6AFF4EC-879F-460B-B63A-B7610C8ABE31}"/>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8" name="Espace réservé du pied de page 7">
            <a:extLst>
              <a:ext uri="{FF2B5EF4-FFF2-40B4-BE49-F238E27FC236}">
                <a16:creationId xmlns:a16="http://schemas.microsoft.com/office/drawing/2014/main" id="{A4413C96-0FA1-4A81-8E98-0FA1AA4D0A9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029E0AE-B682-486B-86F7-EC564F29AEF7}"/>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97330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18956E-FFAB-4FD0-B1FA-AED8D7F048B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6946391-5A81-4056-BCE4-A07C58E3687D}"/>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4" name="Espace réservé du pied de page 3">
            <a:extLst>
              <a:ext uri="{FF2B5EF4-FFF2-40B4-BE49-F238E27FC236}">
                <a16:creationId xmlns:a16="http://schemas.microsoft.com/office/drawing/2014/main" id="{34CFF0BB-A522-49FA-A189-655105A253A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FD90D9D-16B4-4B6A-8BE5-5BF1279DD342}"/>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3580235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5B380EE-A875-4DBC-8AFE-9BDE192D7435}"/>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3" name="Espace réservé du pied de page 2">
            <a:extLst>
              <a:ext uri="{FF2B5EF4-FFF2-40B4-BE49-F238E27FC236}">
                <a16:creationId xmlns:a16="http://schemas.microsoft.com/office/drawing/2014/main" id="{63057BD5-628B-44F8-A7CD-C8C022369B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CF4922B-BADF-4CD6-A8B0-A3A9ECECB2E0}"/>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559371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8364D-2592-4D53-A455-37F8F21A2E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1CF2BD3-98C4-4928-B0F2-20EAEDF1CC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26EE1FC-0F8F-4E7B-8A3D-1CF111BA5F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B6AE346-A2D2-4071-80C8-3BB4F381A4F1}"/>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6" name="Espace réservé du pied de page 5">
            <a:extLst>
              <a:ext uri="{FF2B5EF4-FFF2-40B4-BE49-F238E27FC236}">
                <a16:creationId xmlns:a16="http://schemas.microsoft.com/office/drawing/2014/main" id="{9CB042D7-E4FF-47D3-9057-62C2AF3C470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50704F-500E-47A1-98F1-75AB4BCE2596}"/>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3933260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FE5D4F-BCC1-4CF9-A0B5-E67DE099131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F180512-FA6F-4E4A-801C-AD9E2768DA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E3038AB-F2B7-448A-BA1B-2980F8809D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159FA00-B2F0-4859-A97B-E18D5F9C9573}"/>
              </a:ext>
            </a:extLst>
          </p:cNvPr>
          <p:cNvSpPr>
            <a:spLocks noGrp="1"/>
          </p:cNvSpPr>
          <p:nvPr>
            <p:ph type="dt" sz="half" idx="10"/>
          </p:nvPr>
        </p:nvSpPr>
        <p:spPr/>
        <p:txBody>
          <a:bodyPr/>
          <a:lstStyle/>
          <a:p>
            <a:fld id="{0E6E26AE-75A4-437E-8E3F-0BF5CEF97D24}" type="datetimeFigureOut">
              <a:rPr lang="fr-FR" smtClean="0"/>
              <a:t>28/03/2022</a:t>
            </a:fld>
            <a:endParaRPr lang="fr-FR"/>
          </a:p>
        </p:txBody>
      </p:sp>
      <p:sp>
        <p:nvSpPr>
          <p:cNvPr id="6" name="Espace réservé du pied de page 5">
            <a:extLst>
              <a:ext uri="{FF2B5EF4-FFF2-40B4-BE49-F238E27FC236}">
                <a16:creationId xmlns:a16="http://schemas.microsoft.com/office/drawing/2014/main" id="{27C22FC2-6676-4993-AC95-A4610C98C3E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F918CA-5DBA-4199-A8A2-04F2AABA9A36}"/>
              </a:ext>
            </a:extLst>
          </p:cNvPr>
          <p:cNvSpPr>
            <a:spLocks noGrp="1"/>
          </p:cNvSpPr>
          <p:nvPr>
            <p:ph type="sldNum" sz="quarter" idx="12"/>
          </p:nvPr>
        </p:nvSpPr>
        <p:spPr/>
        <p:txBody>
          <a:bodyPr/>
          <a:lstStyle/>
          <a:p>
            <a:fld id="{30C3E3FE-F311-4571-A50B-09B49BF9CE4A}" type="slidenum">
              <a:rPr lang="fr-FR" smtClean="0"/>
              <a:t>‹N°›</a:t>
            </a:fld>
            <a:endParaRPr lang="fr-FR"/>
          </a:p>
        </p:txBody>
      </p:sp>
    </p:spTree>
    <p:extLst>
      <p:ext uri="{BB962C8B-B14F-4D97-AF65-F5344CB8AC3E}">
        <p14:creationId xmlns:p14="http://schemas.microsoft.com/office/powerpoint/2010/main" val="42325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E567A6F-E187-4B5E-BBCE-BCA2E6B94A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AF63A88-EB25-4EFB-ABFA-28CF47C654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54C667F-A599-4546-BF56-A8C97B6972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E26AE-75A4-437E-8E3F-0BF5CEF97D24}" type="datetimeFigureOut">
              <a:rPr lang="fr-FR" smtClean="0"/>
              <a:t>28/03/2022</a:t>
            </a:fld>
            <a:endParaRPr lang="fr-FR"/>
          </a:p>
        </p:txBody>
      </p:sp>
      <p:sp>
        <p:nvSpPr>
          <p:cNvPr id="5" name="Espace réservé du pied de page 4">
            <a:extLst>
              <a:ext uri="{FF2B5EF4-FFF2-40B4-BE49-F238E27FC236}">
                <a16:creationId xmlns:a16="http://schemas.microsoft.com/office/drawing/2014/main" id="{96E603B8-D54B-4366-AA8F-5731C231AF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06FDECD-951D-4C63-B10C-223E426F35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C3E3FE-F311-4571-A50B-09B49BF9CE4A}" type="slidenum">
              <a:rPr lang="fr-FR" smtClean="0"/>
              <a:t>‹N°›</a:t>
            </a:fld>
            <a:endParaRPr lang="fr-FR"/>
          </a:p>
        </p:txBody>
      </p:sp>
    </p:spTree>
    <p:extLst>
      <p:ext uri="{BB962C8B-B14F-4D97-AF65-F5344CB8AC3E}">
        <p14:creationId xmlns:p14="http://schemas.microsoft.com/office/powerpoint/2010/main" val="2538229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3.JPG"/><Relationship Id="rId5" Type="http://schemas.openxmlformats.org/officeDocument/2006/relationships/image" Target="../media/image22.JPG"/><Relationship Id="rId10" Type="http://schemas.openxmlformats.org/officeDocument/2006/relationships/image" Target="../media/image27.jpg"/><Relationship Id="rId4" Type="http://schemas.openxmlformats.org/officeDocument/2006/relationships/image" Target="../media/image21.JPG"/><Relationship Id="rId9"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Une image contenant texte, ciel, herbe, extérieur&#10;&#10;Description générée automatiquement">
            <a:extLst>
              <a:ext uri="{FF2B5EF4-FFF2-40B4-BE49-F238E27FC236}">
                <a16:creationId xmlns:a16="http://schemas.microsoft.com/office/drawing/2014/main" id="{494C6F6C-D139-42E7-A5AD-80B34F7033F9}"/>
              </a:ext>
            </a:extLst>
          </p:cNvPr>
          <p:cNvPicPr>
            <a:picLocks noChangeAspect="1"/>
          </p:cNvPicPr>
          <p:nvPr/>
        </p:nvPicPr>
        <p:blipFill rotWithShape="1">
          <a:blip r:embed="rId2">
            <a:extLst>
              <a:ext uri="{28A0092B-C50C-407E-A947-70E740481C1C}">
                <a14:useLocalDpi xmlns:a14="http://schemas.microsoft.com/office/drawing/2010/main" val="0"/>
              </a:ext>
            </a:extLst>
          </a:blip>
          <a:srcRect l="552" r="-92"/>
          <a:stretch/>
        </p:blipFill>
        <p:spPr>
          <a:xfrm>
            <a:off x="0" y="0"/>
            <a:ext cx="12269278" cy="6858000"/>
          </a:xfrm>
          <a:prstGeom prst="rect">
            <a:avLst/>
          </a:prstGeom>
        </p:spPr>
      </p:pic>
      <p:sp>
        <p:nvSpPr>
          <p:cNvPr id="6" name="Titre 1">
            <a:extLst>
              <a:ext uri="{FF2B5EF4-FFF2-40B4-BE49-F238E27FC236}">
                <a16:creationId xmlns:a16="http://schemas.microsoft.com/office/drawing/2014/main" id="{F3E59C6F-9795-41A9-AA2A-8635CC670550}"/>
              </a:ext>
            </a:extLst>
          </p:cNvPr>
          <p:cNvSpPr txBox="1">
            <a:spLocks/>
          </p:cNvSpPr>
          <p:nvPr/>
        </p:nvSpPr>
        <p:spPr>
          <a:xfrm>
            <a:off x="4057876" y="2794839"/>
            <a:ext cx="5804899" cy="568325"/>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200" b="1" dirty="0">
                <a:solidFill>
                  <a:schemeClr val="bg1"/>
                </a:solidFill>
                <a:latin typeface="Futura Std Book" panose="020B0502020204020303" pitchFamily="34" charset="0"/>
              </a:rPr>
              <a:t>Cadre de vie et attractivité</a:t>
            </a:r>
          </a:p>
        </p:txBody>
      </p:sp>
      <p:sp>
        <p:nvSpPr>
          <p:cNvPr id="7" name="Titre 1">
            <a:extLst>
              <a:ext uri="{FF2B5EF4-FFF2-40B4-BE49-F238E27FC236}">
                <a16:creationId xmlns:a16="http://schemas.microsoft.com/office/drawing/2014/main" id="{9378C718-A071-4FB8-8D7C-4F864594B183}"/>
              </a:ext>
            </a:extLst>
          </p:cNvPr>
          <p:cNvSpPr txBox="1">
            <a:spLocks/>
          </p:cNvSpPr>
          <p:nvPr/>
        </p:nvSpPr>
        <p:spPr>
          <a:xfrm>
            <a:off x="3657600" y="3363164"/>
            <a:ext cx="6010382" cy="1051818"/>
          </a:xfrm>
          <a:prstGeom prst="rect">
            <a:avLst/>
          </a:prstGeom>
          <a:ln/>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r-FR" sz="2000" dirty="0">
                <a:solidFill>
                  <a:srgbClr val="3F3F3F"/>
                </a:solidFill>
                <a:latin typeface="inherit"/>
                <a:ea typeface="Times New Roman" panose="02020603050405020304" pitchFamily="18" charset="0"/>
                <a:cs typeface="Open Sans" panose="020B0606030504020204" pitchFamily="34" charset="0"/>
              </a:rPr>
              <a:t>La vision du touriste est-elle celle de l’habitant en Auvergne-Rhône-Alpes ? </a:t>
            </a:r>
          </a:p>
          <a:p>
            <a:pPr algn="r"/>
            <a:r>
              <a:rPr lang="fr-FR" sz="2000" dirty="0">
                <a:solidFill>
                  <a:srgbClr val="3F3F3F"/>
                </a:solidFill>
                <a:latin typeface="inherit"/>
                <a:ea typeface="Times New Roman" panose="02020603050405020304" pitchFamily="18" charset="0"/>
                <a:cs typeface="Open Sans" panose="020B0606030504020204" pitchFamily="34" charset="0"/>
              </a:rPr>
              <a:t>Comment préserver l’équilibre à travers le temps ? </a:t>
            </a:r>
          </a:p>
          <a:p>
            <a:pPr algn="r"/>
            <a:r>
              <a:rPr lang="fr-FR" sz="2000" dirty="0">
                <a:solidFill>
                  <a:srgbClr val="3F3F3F"/>
                </a:solidFill>
                <a:latin typeface="inherit"/>
                <a:ea typeface="Times New Roman" panose="02020603050405020304" pitchFamily="18" charset="0"/>
                <a:cs typeface="Open Sans" panose="020B0606030504020204" pitchFamily="34" charset="0"/>
              </a:rPr>
              <a:t>Quelles solutions pour les communes ?</a:t>
            </a:r>
            <a:endParaRPr lang="fr-FR" sz="2000" dirty="0">
              <a:solidFill>
                <a:schemeClr val="bg1"/>
              </a:solidFill>
              <a:latin typeface="Futura Std Book" panose="020B0502020204020303" pitchFamily="34" charset="0"/>
            </a:endParaRPr>
          </a:p>
        </p:txBody>
      </p:sp>
    </p:spTree>
    <p:extLst>
      <p:ext uri="{BB962C8B-B14F-4D97-AF65-F5344CB8AC3E}">
        <p14:creationId xmlns:p14="http://schemas.microsoft.com/office/powerpoint/2010/main" val="1446916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arbre, fleur, plante, raisin&#10;&#10;Description générée automatiquement">
            <a:extLst>
              <a:ext uri="{FF2B5EF4-FFF2-40B4-BE49-F238E27FC236}">
                <a16:creationId xmlns:a16="http://schemas.microsoft.com/office/drawing/2014/main" id="{968AABDB-E376-4D41-AB4B-2751739D9BF0}"/>
              </a:ext>
            </a:extLst>
          </p:cNvPr>
          <p:cNvPicPr>
            <a:picLocks noChangeAspect="1"/>
          </p:cNvPicPr>
          <p:nvPr/>
        </p:nvPicPr>
        <p:blipFill rotWithShape="1">
          <a:blip r:embed="rId3">
            <a:extLst>
              <a:ext uri="{28A0092B-C50C-407E-A947-70E740481C1C}">
                <a14:useLocalDpi xmlns:a14="http://schemas.microsoft.com/office/drawing/2010/main" val="0"/>
              </a:ext>
            </a:extLst>
          </a:blip>
          <a:srcRect l="5469"/>
          <a:stretch/>
        </p:blipFill>
        <p:spPr>
          <a:xfrm>
            <a:off x="0" y="0"/>
            <a:ext cx="4583165" cy="6858000"/>
          </a:xfrm>
          <a:prstGeom prst="rect">
            <a:avLst/>
          </a:prstGeom>
        </p:spPr>
      </p:pic>
      <p:sp>
        <p:nvSpPr>
          <p:cNvPr id="11" name="Titre 1">
            <a:extLst>
              <a:ext uri="{FF2B5EF4-FFF2-40B4-BE49-F238E27FC236}">
                <a16:creationId xmlns:a16="http://schemas.microsoft.com/office/drawing/2014/main" id="{CEF52622-FE0D-4F9D-9120-4E3E2E4AC9B3}"/>
              </a:ext>
            </a:extLst>
          </p:cNvPr>
          <p:cNvSpPr txBox="1">
            <a:spLocks/>
          </p:cNvSpPr>
          <p:nvPr/>
        </p:nvSpPr>
        <p:spPr>
          <a:xfrm>
            <a:off x="4982580" y="476076"/>
            <a:ext cx="7209420" cy="373106"/>
          </a:xfrm>
          <a:prstGeom prst="rect">
            <a:avLst/>
          </a:prstGeom>
          <a:no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rgbClr val="125A9F"/>
                </a:solidFill>
                <a:latin typeface="Futura Hv BT" panose="020B0702020204020204" pitchFamily="34" charset="0"/>
                <a:ea typeface="+mn-ea"/>
                <a:cs typeface="+mn-cs"/>
              </a:rPr>
              <a:t>Civilisation urbaine et rurale</a:t>
            </a:r>
          </a:p>
        </p:txBody>
      </p:sp>
      <p:sp>
        <p:nvSpPr>
          <p:cNvPr id="13" name="Titre 1">
            <a:extLst>
              <a:ext uri="{FF2B5EF4-FFF2-40B4-BE49-F238E27FC236}">
                <a16:creationId xmlns:a16="http://schemas.microsoft.com/office/drawing/2014/main" id="{48323563-3D5F-4661-A403-1CC980960971}"/>
              </a:ext>
            </a:extLst>
          </p:cNvPr>
          <p:cNvSpPr txBox="1">
            <a:spLocks/>
          </p:cNvSpPr>
          <p:nvPr/>
        </p:nvSpPr>
        <p:spPr>
          <a:xfrm>
            <a:off x="4982580" y="1475946"/>
            <a:ext cx="6168774" cy="2529708"/>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solidFill>
                  <a:srgbClr val="7F7F7F"/>
                </a:solidFill>
                <a:latin typeface="+mn-lt"/>
                <a:ea typeface="+mn-ea"/>
                <a:cs typeface="+mn-cs"/>
              </a:rPr>
              <a:t>La vie s’épanouit grâce à une proximité acceptable.</a:t>
            </a:r>
          </a:p>
          <a:p>
            <a:endParaRPr lang="fr-FR" sz="1800" dirty="0">
              <a:solidFill>
                <a:srgbClr val="7F7F7F"/>
              </a:solidFill>
              <a:latin typeface="+mn-lt"/>
              <a:ea typeface="+mn-ea"/>
              <a:cs typeface="+mn-cs"/>
            </a:endParaRPr>
          </a:p>
          <a:p>
            <a:r>
              <a:rPr lang="fr-FR" sz="1800" dirty="0">
                <a:solidFill>
                  <a:srgbClr val="7F7F7F"/>
                </a:solidFill>
                <a:latin typeface="+mn-lt"/>
                <a:ea typeface="+mn-ea"/>
                <a:cs typeface="+mn-cs"/>
              </a:rPr>
              <a:t>Certains centres-villes qui étaient insalubres ont été muséifiés, au point de les rendre à nouveau invivables … </a:t>
            </a:r>
          </a:p>
          <a:p>
            <a:endParaRPr lang="fr-FR" sz="1800" dirty="0">
              <a:solidFill>
                <a:srgbClr val="7F7F7F"/>
              </a:solidFill>
              <a:latin typeface="+mn-lt"/>
              <a:ea typeface="+mn-ea"/>
              <a:cs typeface="+mn-cs"/>
            </a:endParaRPr>
          </a:p>
          <a:p>
            <a:r>
              <a:rPr lang="fr-FR" sz="1800" dirty="0">
                <a:solidFill>
                  <a:srgbClr val="7F7F7F"/>
                </a:solidFill>
                <a:latin typeface="+mn-lt"/>
                <a:ea typeface="+mn-ea"/>
                <a:cs typeface="+mn-cs"/>
              </a:rPr>
              <a:t>Beaucoup viennent chercher dans ces espaces théâtralisés, des espaces de fêtes. Les habitants subissent les nuisances au quotidien.</a:t>
            </a:r>
          </a:p>
          <a:p>
            <a:endParaRPr lang="fr-FR" sz="1800" dirty="0">
              <a:solidFill>
                <a:srgbClr val="7F7F7F"/>
              </a:solidFill>
              <a:latin typeface="+mn-lt"/>
              <a:ea typeface="+mn-ea"/>
              <a:cs typeface="+mn-cs"/>
            </a:endParaRPr>
          </a:p>
        </p:txBody>
      </p:sp>
      <p:sp>
        <p:nvSpPr>
          <p:cNvPr id="2" name="ZoneTexte 1">
            <a:extLst>
              <a:ext uri="{FF2B5EF4-FFF2-40B4-BE49-F238E27FC236}">
                <a16:creationId xmlns:a16="http://schemas.microsoft.com/office/drawing/2014/main" id="{9697791F-7D05-4644-941F-61616E57BDE3}"/>
              </a:ext>
            </a:extLst>
          </p:cNvPr>
          <p:cNvSpPr txBox="1"/>
          <p:nvPr/>
        </p:nvSpPr>
        <p:spPr>
          <a:xfrm>
            <a:off x="4982580" y="4005654"/>
            <a:ext cx="6801750" cy="646331"/>
          </a:xfrm>
          <a:prstGeom prst="rect">
            <a:avLst/>
          </a:prstGeom>
          <a:solidFill>
            <a:schemeClr val="bg1">
              <a:lumMod val="95000"/>
            </a:schemeClr>
          </a:solidFill>
        </p:spPr>
        <p:txBody>
          <a:bodyPr wrap="square" rtlCol="0">
            <a:spAutoFit/>
          </a:bodyPr>
          <a:lstStyle/>
          <a:p>
            <a:r>
              <a:rPr lang="fr-FR" dirty="0">
                <a:solidFill>
                  <a:srgbClr val="7F7F7F"/>
                </a:solidFill>
              </a:rPr>
              <a:t>La vie vient de la multiplicité des pratiques et des usages, l’ensemble doit être pacifié.</a:t>
            </a:r>
          </a:p>
        </p:txBody>
      </p:sp>
      <p:pic>
        <p:nvPicPr>
          <p:cNvPr id="6" name="Image 5">
            <a:extLst>
              <a:ext uri="{FF2B5EF4-FFF2-40B4-BE49-F238E27FC236}">
                <a16:creationId xmlns:a16="http://schemas.microsoft.com/office/drawing/2014/main" id="{3D468B05-B70D-49FE-AD17-D6B6DA4AE82E}"/>
              </a:ext>
            </a:extLst>
          </p:cNvPr>
          <p:cNvPicPr>
            <a:picLocks noChangeAspect="1"/>
          </p:cNvPicPr>
          <p:nvPr/>
        </p:nvPicPr>
        <p:blipFill>
          <a:blip r:embed="rId4"/>
          <a:stretch>
            <a:fillRect/>
          </a:stretch>
        </p:blipFill>
        <p:spPr>
          <a:xfrm>
            <a:off x="9591472" y="4752351"/>
            <a:ext cx="1689169" cy="1783011"/>
          </a:xfrm>
          <a:prstGeom prst="rect">
            <a:avLst/>
          </a:prstGeom>
        </p:spPr>
      </p:pic>
    </p:spTree>
    <p:extLst>
      <p:ext uri="{BB962C8B-B14F-4D97-AF65-F5344CB8AC3E}">
        <p14:creationId xmlns:p14="http://schemas.microsoft.com/office/powerpoint/2010/main" val="284539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iel, extérieur, route, passage&#10;&#10;Description générée automatiquement">
            <a:extLst>
              <a:ext uri="{FF2B5EF4-FFF2-40B4-BE49-F238E27FC236}">
                <a16:creationId xmlns:a16="http://schemas.microsoft.com/office/drawing/2014/main" id="{F481B4C7-FD85-4321-B271-B30A0CDEE9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852" y="0"/>
            <a:ext cx="4846211" cy="6858000"/>
          </a:xfrm>
          <a:prstGeom prst="rect">
            <a:avLst/>
          </a:prstGeom>
        </p:spPr>
      </p:pic>
      <p:sp>
        <p:nvSpPr>
          <p:cNvPr id="10" name="Titre 1">
            <a:extLst>
              <a:ext uri="{FF2B5EF4-FFF2-40B4-BE49-F238E27FC236}">
                <a16:creationId xmlns:a16="http://schemas.microsoft.com/office/drawing/2014/main" id="{E9502DD8-C295-409C-BE40-CFE173F68FDF}"/>
              </a:ext>
            </a:extLst>
          </p:cNvPr>
          <p:cNvSpPr txBox="1">
            <a:spLocks/>
          </p:cNvSpPr>
          <p:nvPr/>
        </p:nvSpPr>
        <p:spPr>
          <a:xfrm>
            <a:off x="5523002" y="476076"/>
            <a:ext cx="6668998" cy="373106"/>
          </a:xfrm>
          <a:prstGeom prst="rect">
            <a:avLst/>
          </a:prstGeom>
          <a:no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err="1">
                <a:solidFill>
                  <a:srgbClr val="125A9F"/>
                </a:solidFill>
                <a:latin typeface="Futura Hv BT" panose="020B0702020204020204" pitchFamily="34" charset="0"/>
                <a:ea typeface="+mn-ea"/>
                <a:cs typeface="+mn-cs"/>
              </a:rPr>
              <a:t>Co-habiter</a:t>
            </a:r>
            <a:r>
              <a:rPr lang="fr-FR" sz="3200" dirty="0">
                <a:solidFill>
                  <a:srgbClr val="125A9F"/>
                </a:solidFill>
                <a:latin typeface="Futura Hv BT" panose="020B0702020204020204" pitchFamily="34" charset="0"/>
                <a:ea typeface="+mn-ea"/>
                <a:cs typeface="+mn-cs"/>
              </a:rPr>
              <a:t> avec la nature en ville pour une meilleure santé</a:t>
            </a:r>
          </a:p>
        </p:txBody>
      </p:sp>
      <p:sp>
        <p:nvSpPr>
          <p:cNvPr id="11" name="Titre 1">
            <a:extLst>
              <a:ext uri="{FF2B5EF4-FFF2-40B4-BE49-F238E27FC236}">
                <a16:creationId xmlns:a16="http://schemas.microsoft.com/office/drawing/2014/main" id="{C12CE0F1-0041-42F9-BB83-23A5CC49B7A7}"/>
              </a:ext>
            </a:extLst>
          </p:cNvPr>
          <p:cNvSpPr txBox="1">
            <a:spLocks/>
          </p:cNvSpPr>
          <p:nvPr/>
        </p:nvSpPr>
        <p:spPr>
          <a:xfrm>
            <a:off x="5699050" y="1144253"/>
            <a:ext cx="6027711" cy="373106"/>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dirty="0">
                <a:solidFill>
                  <a:srgbClr val="125A9F"/>
                </a:solidFill>
                <a:latin typeface="Futura Std Book" panose="020B0502020204020303" pitchFamily="34" charset="0"/>
                <a:ea typeface="+mn-ea"/>
                <a:cs typeface="+mn-cs"/>
              </a:rPr>
              <a:t>Institut Paris Région</a:t>
            </a:r>
            <a:endParaRPr lang="fr-FR" sz="2400" b="1" dirty="0">
              <a:solidFill>
                <a:srgbClr val="125A9F"/>
              </a:solidFill>
              <a:latin typeface="Futura Std Book" panose="020B0502020204020303" pitchFamily="34" charset="0"/>
              <a:ea typeface="+mn-ea"/>
              <a:cs typeface="+mn-cs"/>
            </a:endParaRPr>
          </a:p>
        </p:txBody>
      </p:sp>
      <p:sp>
        <p:nvSpPr>
          <p:cNvPr id="12" name="Titre 1">
            <a:extLst>
              <a:ext uri="{FF2B5EF4-FFF2-40B4-BE49-F238E27FC236}">
                <a16:creationId xmlns:a16="http://schemas.microsoft.com/office/drawing/2014/main" id="{6C804756-83B6-4F84-9118-A2697F3CEA97}"/>
              </a:ext>
            </a:extLst>
          </p:cNvPr>
          <p:cNvSpPr txBox="1">
            <a:spLocks/>
          </p:cNvSpPr>
          <p:nvPr/>
        </p:nvSpPr>
        <p:spPr>
          <a:xfrm>
            <a:off x="5925621" y="1812430"/>
            <a:ext cx="5801140" cy="4569494"/>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a:solidFill>
                  <a:srgbClr val="7F7F7F"/>
                </a:solidFill>
                <a:latin typeface="+mn-lt"/>
                <a:ea typeface="+mn-ea"/>
                <a:cs typeface="+mn-cs"/>
              </a:rPr>
              <a:t>De la nécessité d’agir !</a:t>
            </a:r>
          </a:p>
          <a:p>
            <a:endParaRPr lang="fr-FR" sz="2000" dirty="0">
              <a:solidFill>
                <a:srgbClr val="7F7F7F"/>
              </a:solidFill>
              <a:latin typeface="+mn-lt"/>
              <a:ea typeface="+mn-ea"/>
              <a:cs typeface="+mn-cs"/>
            </a:endParaRPr>
          </a:p>
          <a:p>
            <a:r>
              <a:rPr lang="fr-FR" sz="2000" dirty="0" err="1">
                <a:solidFill>
                  <a:srgbClr val="7F7F7F"/>
                </a:solidFill>
                <a:latin typeface="+mn-lt"/>
                <a:ea typeface="+mn-ea"/>
                <a:cs typeface="+mn-cs"/>
              </a:rPr>
              <a:t>Co-habitons</a:t>
            </a:r>
            <a:r>
              <a:rPr lang="fr-FR" sz="2000" dirty="0">
                <a:solidFill>
                  <a:srgbClr val="7F7F7F"/>
                </a:solidFill>
                <a:latin typeface="+mn-lt"/>
                <a:ea typeface="+mn-ea"/>
                <a:cs typeface="+mn-cs"/>
              </a:rPr>
              <a:t> avec la nature en ville pour une meilleure santé</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Espaces de nature, parcs et jardins, équipements sportifs de proximité : autant de lieux qui apportent des effets bénéfiques sur la santé des habitants au cœur des villes.</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Cette (re)connexion à la nature, associée à une activité physique régulière, s’impose alors comme un des éléments essentiels au bien-être. </a:t>
            </a:r>
          </a:p>
        </p:txBody>
      </p:sp>
      <p:pic>
        <p:nvPicPr>
          <p:cNvPr id="6" name="2C782F99-B001-4C18-B6E4-87F5B5BDDCAE">
            <a:extLst>
              <a:ext uri="{FF2B5EF4-FFF2-40B4-BE49-F238E27FC236}">
                <a16:creationId xmlns:a16="http://schemas.microsoft.com/office/drawing/2014/main" id="{6E5D8054-9693-4B42-9D46-97BB5EEA5117}"/>
              </a:ext>
            </a:extLst>
          </p:cNvPr>
          <p:cNvPicPr>
            <a:picLocks noChangeAspect="1"/>
          </p:cNvPicPr>
          <p:nvPr/>
        </p:nvPicPr>
        <p:blipFill rotWithShape="1">
          <a:blip r:embed="rId4">
            <a:extLst>
              <a:ext uri="{28A0092B-C50C-407E-A947-70E740481C1C}">
                <a14:useLocalDpi xmlns:a14="http://schemas.microsoft.com/office/drawing/2010/main" val="0"/>
              </a:ext>
            </a:extLst>
          </a:blip>
          <a:srcRect l="5294" t="12383" r="7514" b="7577"/>
          <a:stretch/>
        </p:blipFill>
        <p:spPr bwMode="auto">
          <a:xfrm>
            <a:off x="-256852" y="0"/>
            <a:ext cx="5779854" cy="6896047"/>
          </a:xfrm>
          <a:prstGeom prst="rect">
            <a:avLst/>
          </a:prstGeom>
          <a:noFill/>
          <a:ln>
            <a:noFill/>
          </a:ln>
        </p:spPr>
      </p:pic>
    </p:spTree>
    <p:extLst>
      <p:ext uri="{BB962C8B-B14F-4D97-AF65-F5344CB8AC3E}">
        <p14:creationId xmlns:p14="http://schemas.microsoft.com/office/powerpoint/2010/main" val="225974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Une image contenant arbre, extérieur, montagne, nature&#10;&#10;Description générée automatiquement">
            <a:extLst>
              <a:ext uri="{FF2B5EF4-FFF2-40B4-BE49-F238E27FC236}">
                <a16:creationId xmlns:a16="http://schemas.microsoft.com/office/drawing/2014/main" id="{DB5DD4C6-86C2-4297-A3B0-6B8652422AE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499" r="12499"/>
          <a:stretch>
            <a:fillRect/>
          </a:stretch>
        </p:blipFill>
        <p:spPr/>
      </p:pic>
      <p:pic>
        <p:nvPicPr>
          <p:cNvPr id="39" name="Espace réservé pour une image  38" descr="Une image contenant texte, arbre, plante&#10;&#10;Description générée automatiquement">
            <a:extLst>
              <a:ext uri="{FF2B5EF4-FFF2-40B4-BE49-F238E27FC236}">
                <a16:creationId xmlns:a16="http://schemas.microsoft.com/office/drawing/2014/main" id="{C97E6B9A-9B78-4107-A4B8-67BB046D627E}"/>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t="4498" b="4498"/>
          <a:stretch>
            <a:fillRect/>
          </a:stretch>
        </p:blipFill>
        <p:spPr/>
      </p:pic>
      <p:pic>
        <p:nvPicPr>
          <p:cNvPr id="24" name="Espace réservé pour une image  23" descr="Une image contenant extérieur, herbe, maison, plante&#10;&#10;Description générée automatiquement">
            <a:extLst>
              <a:ext uri="{FF2B5EF4-FFF2-40B4-BE49-F238E27FC236}">
                <a16:creationId xmlns:a16="http://schemas.microsoft.com/office/drawing/2014/main" id="{DAE703E1-BBD2-44A5-83E2-A57DB2725E74}"/>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t="2413" b="2413"/>
          <a:stretch>
            <a:fillRect/>
          </a:stretch>
        </p:blipFill>
        <p:spPr/>
      </p:pic>
      <p:pic>
        <p:nvPicPr>
          <p:cNvPr id="18" name="Espace réservé pour une image  17" descr="Une image contenant texte, personne&#10;&#10;Description générée automatiquement">
            <a:extLst>
              <a:ext uri="{FF2B5EF4-FFF2-40B4-BE49-F238E27FC236}">
                <a16:creationId xmlns:a16="http://schemas.microsoft.com/office/drawing/2014/main" id="{A253E017-DC7C-4853-9DB1-87ADDD68C1D1}"/>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4942" r="4942"/>
          <a:stretch>
            <a:fillRect/>
          </a:stretch>
        </p:blipFill>
        <p:spPr/>
      </p:pic>
      <p:sp>
        <p:nvSpPr>
          <p:cNvPr id="10" name="ZoneTexte 9">
            <a:extLst>
              <a:ext uri="{FF2B5EF4-FFF2-40B4-BE49-F238E27FC236}">
                <a16:creationId xmlns:a16="http://schemas.microsoft.com/office/drawing/2014/main" id="{29958E5B-65FB-4A0D-992A-373C96AA5BC3}"/>
              </a:ext>
            </a:extLst>
          </p:cNvPr>
          <p:cNvSpPr txBox="1"/>
          <p:nvPr/>
        </p:nvSpPr>
        <p:spPr>
          <a:xfrm>
            <a:off x="891540" y="2972897"/>
            <a:ext cx="1785682" cy="338554"/>
          </a:xfrm>
          <a:prstGeom prst="rect">
            <a:avLst/>
          </a:prstGeom>
          <a:noFill/>
        </p:spPr>
        <p:txBody>
          <a:bodyPr wrap="none" rtlCol="0">
            <a:spAutoFit/>
          </a:bodyPr>
          <a:lstStyle/>
          <a:p>
            <a:r>
              <a:rPr lang="fr-FR" sz="1600" b="1" dirty="0"/>
              <a:t>Maison Laffite (78)</a:t>
            </a:r>
          </a:p>
        </p:txBody>
      </p:sp>
      <p:sp>
        <p:nvSpPr>
          <p:cNvPr id="19" name="ZoneTexte 18">
            <a:extLst>
              <a:ext uri="{FF2B5EF4-FFF2-40B4-BE49-F238E27FC236}">
                <a16:creationId xmlns:a16="http://schemas.microsoft.com/office/drawing/2014/main" id="{E1A0F533-CABC-410D-B796-BC3D7F006785}"/>
              </a:ext>
            </a:extLst>
          </p:cNvPr>
          <p:cNvSpPr txBox="1"/>
          <p:nvPr/>
        </p:nvSpPr>
        <p:spPr>
          <a:xfrm>
            <a:off x="4217670" y="6114359"/>
            <a:ext cx="1673150" cy="338554"/>
          </a:xfrm>
          <a:prstGeom prst="rect">
            <a:avLst/>
          </a:prstGeom>
          <a:noFill/>
        </p:spPr>
        <p:txBody>
          <a:bodyPr wrap="none" rtlCol="0">
            <a:spAutoFit/>
          </a:bodyPr>
          <a:lstStyle/>
          <a:p>
            <a:r>
              <a:rPr lang="fr-FR" sz="1600" b="1" dirty="0"/>
              <a:t>CC </a:t>
            </a:r>
            <a:r>
              <a:rPr lang="fr-FR" sz="1600" b="1" dirty="0" err="1"/>
              <a:t>Doreallier</a:t>
            </a:r>
            <a:r>
              <a:rPr lang="fr-FR" sz="1600" b="1" dirty="0"/>
              <a:t> (63)</a:t>
            </a:r>
          </a:p>
        </p:txBody>
      </p:sp>
      <p:sp>
        <p:nvSpPr>
          <p:cNvPr id="22" name="ZoneTexte 21">
            <a:extLst>
              <a:ext uri="{FF2B5EF4-FFF2-40B4-BE49-F238E27FC236}">
                <a16:creationId xmlns:a16="http://schemas.microsoft.com/office/drawing/2014/main" id="{E061C314-96CD-499D-9F85-4A0D46B2FD59}"/>
              </a:ext>
            </a:extLst>
          </p:cNvPr>
          <p:cNvSpPr txBox="1"/>
          <p:nvPr/>
        </p:nvSpPr>
        <p:spPr>
          <a:xfrm>
            <a:off x="10226295" y="2422179"/>
            <a:ext cx="1017843" cy="338554"/>
          </a:xfrm>
          <a:prstGeom prst="rect">
            <a:avLst/>
          </a:prstGeom>
          <a:noFill/>
        </p:spPr>
        <p:txBody>
          <a:bodyPr wrap="none" rtlCol="0">
            <a:spAutoFit/>
          </a:bodyPr>
          <a:lstStyle/>
          <a:p>
            <a:r>
              <a:rPr lang="fr-FR" sz="1600" b="1" dirty="0"/>
              <a:t>Artas (38)</a:t>
            </a:r>
          </a:p>
        </p:txBody>
      </p:sp>
      <p:pic>
        <p:nvPicPr>
          <p:cNvPr id="28" name="Espace réservé pour une image  27" descr="Une image contenant texte, montagne, nature&#10;&#10;Description générée automatiquement">
            <a:extLst>
              <a:ext uri="{FF2B5EF4-FFF2-40B4-BE49-F238E27FC236}">
                <a16:creationId xmlns:a16="http://schemas.microsoft.com/office/drawing/2014/main" id="{03E55E82-8777-460E-BBAB-6D4D7D5D4109}"/>
              </a:ext>
            </a:extLst>
          </p:cNvPr>
          <p:cNvPicPr>
            <a:picLocks noGrp="1" noChangeAspect="1"/>
          </p:cNvPicPr>
          <p:nvPr>
            <p:ph type="pic" sz="quarter" idx="14"/>
          </p:nvPr>
        </p:nvPicPr>
        <p:blipFill>
          <a:blip r:embed="rId7">
            <a:extLst>
              <a:ext uri="{28A0092B-C50C-407E-A947-70E740481C1C}">
                <a14:useLocalDpi xmlns:a14="http://schemas.microsoft.com/office/drawing/2010/main" val="0"/>
              </a:ext>
            </a:extLst>
          </a:blip>
          <a:srcRect t="9084" b="9084"/>
          <a:stretch>
            <a:fillRect/>
          </a:stretch>
        </p:blipFill>
        <p:spPr/>
      </p:pic>
      <p:sp>
        <p:nvSpPr>
          <p:cNvPr id="29" name="ZoneTexte 28">
            <a:extLst>
              <a:ext uri="{FF2B5EF4-FFF2-40B4-BE49-F238E27FC236}">
                <a16:creationId xmlns:a16="http://schemas.microsoft.com/office/drawing/2014/main" id="{D022C481-9BF7-45DC-9A35-CC9A423A00C0}"/>
              </a:ext>
            </a:extLst>
          </p:cNvPr>
          <p:cNvSpPr txBox="1"/>
          <p:nvPr/>
        </p:nvSpPr>
        <p:spPr>
          <a:xfrm>
            <a:off x="7156632" y="6126884"/>
            <a:ext cx="1617879" cy="338554"/>
          </a:xfrm>
          <a:prstGeom prst="rect">
            <a:avLst/>
          </a:prstGeom>
          <a:noFill/>
        </p:spPr>
        <p:txBody>
          <a:bodyPr wrap="none" rtlCol="0">
            <a:spAutoFit/>
          </a:bodyPr>
          <a:lstStyle/>
          <a:p>
            <a:r>
              <a:rPr lang="fr-FR" sz="1600" b="1" dirty="0"/>
              <a:t>Montfaucon (43)</a:t>
            </a:r>
          </a:p>
        </p:txBody>
      </p:sp>
      <p:pic>
        <p:nvPicPr>
          <p:cNvPr id="6" name="Espace réservé pour une image  5">
            <a:extLst>
              <a:ext uri="{FF2B5EF4-FFF2-40B4-BE49-F238E27FC236}">
                <a16:creationId xmlns:a16="http://schemas.microsoft.com/office/drawing/2014/main" id="{C0CB3C4A-864C-458A-B85F-FBA40438A17D}"/>
              </a:ext>
            </a:extLst>
          </p:cNvPr>
          <p:cNvPicPr>
            <a:picLocks noGrp="1" noChangeAspect="1"/>
          </p:cNvPicPr>
          <p:nvPr>
            <p:ph type="pic" sz="quarter" idx="17"/>
          </p:nvPr>
        </p:nvPicPr>
        <p:blipFill>
          <a:blip r:embed="rId8">
            <a:extLst>
              <a:ext uri="{28A0092B-C50C-407E-A947-70E740481C1C}">
                <a14:useLocalDpi xmlns:a14="http://schemas.microsoft.com/office/drawing/2010/main" val="0"/>
              </a:ext>
            </a:extLst>
          </a:blip>
          <a:srcRect t="21" b="21"/>
          <a:stretch>
            <a:fillRect/>
          </a:stretch>
        </p:blipFill>
        <p:spPr/>
      </p:pic>
      <p:sp>
        <p:nvSpPr>
          <p:cNvPr id="40" name="ZoneTexte 39">
            <a:extLst>
              <a:ext uri="{FF2B5EF4-FFF2-40B4-BE49-F238E27FC236}">
                <a16:creationId xmlns:a16="http://schemas.microsoft.com/office/drawing/2014/main" id="{3D1154A0-B2EF-4BB3-9DED-B01B1EEF0C4D}"/>
              </a:ext>
            </a:extLst>
          </p:cNvPr>
          <p:cNvSpPr txBox="1"/>
          <p:nvPr/>
        </p:nvSpPr>
        <p:spPr>
          <a:xfrm>
            <a:off x="7211134" y="3650727"/>
            <a:ext cx="1570943" cy="338554"/>
          </a:xfrm>
          <a:prstGeom prst="rect">
            <a:avLst/>
          </a:prstGeom>
          <a:noFill/>
        </p:spPr>
        <p:txBody>
          <a:bodyPr wrap="none" rtlCol="0">
            <a:spAutoFit/>
          </a:bodyPr>
          <a:lstStyle/>
          <a:p>
            <a:r>
              <a:rPr lang="fr-FR" sz="1600" b="1" dirty="0"/>
              <a:t>Saint </a:t>
            </a:r>
            <a:r>
              <a:rPr lang="fr-FR" sz="1600" b="1" dirty="0" err="1"/>
              <a:t>Ismier</a:t>
            </a:r>
            <a:r>
              <a:rPr lang="fr-FR" sz="1600" b="1" dirty="0"/>
              <a:t> (38)</a:t>
            </a:r>
          </a:p>
        </p:txBody>
      </p:sp>
      <p:pic>
        <p:nvPicPr>
          <p:cNvPr id="48" name="Espace réservé pour une image  47" descr="Une image contenant texte, arbre, herbe, extérieur&#10;&#10;Description générée automatiquement">
            <a:extLst>
              <a:ext uri="{FF2B5EF4-FFF2-40B4-BE49-F238E27FC236}">
                <a16:creationId xmlns:a16="http://schemas.microsoft.com/office/drawing/2014/main" id="{C5386199-98BD-4159-B0C4-417485FF03F9}"/>
              </a:ext>
            </a:extLst>
          </p:cNvPr>
          <p:cNvPicPr>
            <a:picLocks noGrp="1" noChangeAspect="1"/>
          </p:cNvPicPr>
          <p:nvPr>
            <p:ph type="pic" sz="quarter" idx="10"/>
          </p:nvPr>
        </p:nvPicPr>
        <p:blipFill>
          <a:blip r:embed="rId9">
            <a:extLst>
              <a:ext uri="{28A0092B-C50C-407E-A947-70E740481C1C}">
                <a14:useLocalDpi xmlns:a14="http://schemas.microsoft.com/office/drawing/2010/main" val="0"/>
              </a:ext>
            </a:extLst>
          </a:blip>
          <a:srcRect t="28" b="28"/>
          <a:stretch>
            <a:fillRect/>
          </a:stretch>
        </p:blipFill>
        <p:spPr/>
      </p:pic>
      <p:pic>
        <p:nvPicPr>
          <p:cNvPr id="50" name="Espace réservé pour une image  49" descr="Une image contenant arbre, extérieur, herbe, plante&#10;&#10;Description générée automatiquement">
            <a:extLst>
              <a:ext uri="{FF2B5EF4-FFF2-40B4-BE49-F238E27FC236}">
                <a16:creationId xmlns:a16="http://schemas.microsoft.com/office/drawing/2014/main" id="{88B809EE-A547-4C88-8559-D17854BB7767}"/>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350" r="350"/>
          <a:stretch>
            <a:fillRect/>
          </a:stretch>
        </p:blipFill>
        <p:spPr/>
      </p:pic>
      <p:sp>
        <p:nvSpPr>
          <p:cNvPr id="51" name="ZoneTexte 50">
            <a:extLst>
              <a:ext uri="{FF2B5EF4-FFF2-40B4-BE49-F238E27FC236}">
                <a16:creationId xmlns:a16="http://schemas.microsoft.com/office/drawing/2014/main" id="{B80DAF63-6B40-4BDB-9A26-E96FF1A1B9D3}"/>
              </a:ext>
            </a:extLst>
          </p:cNvPr>
          <p:cNvSpPr txBox="1"/>
          <p:nvPr/>
        </p:nvSpPr>
        <p:spPr>
          <a:xfrm>
            <a:off x="967563" y="6126884"/>
            <a:ext cx="1020921" cy="338554"/>
          </a:xfrm>
          <a:prstGeom prst="rect">
            <a:avLst/>
          </a:prstGeom>
          <a:noFill/>
        </p:spPr>
        <p:txBody>
          <a:bodyPr wrap="none" rtlCol="0">
            <a:spAutoFit/>
          </a:bodyPr>
          <a:lstStyle/>
          <a:p>
            <a:r>
              <a:rPr lang="fr-FR" sz="1600" b="1" dirty="0"/>
              <a:t>Evian (74)</a:t>
            </a:r>
          </a:p>
        </p:txBody>
      </p:sp>
      <p:sp>
        <p:nvSpPr>
          <p:cNvPr id="4" name="ZoneTexte 3">
            <a:extLst>
              <a:ext uri="{FF2B5EF4-FFF2-40B4-BE49-F238E27FC236}">
                <a16:creationId xmlns:a16="http://schemas.microsoft.com/office/drawing/2014/main" id="{A66617E2-1A69-4901-9631-A0F98E1FF51A}"/>
              </a:ext>
            </a:extLst>
          </p:cNvPr>
          <p:cNvSpPr txBox="1"/>
          <p:nvPr/>
        </p:nvSpPr>
        <p:spPr>
          <a:xfrm>
            <a:off x="4338792" y="2583296"/>
            <a:ext cx="1459054" cy="338554"/>
          </a:xfrm>
          <a:prstGeom prst="rect">
            <a:avLst/>
          </a:prstGeom>
          <a:noFill/>
        </p:spPr>
        <p:txBody>
          <a:bodyPr wrap="none" rtlCol="0">
            <a:spAutoFit/>
          </a:bodyPr>
          <a:lstStyle/>
          <a:p>
            <a:r>
              <a:rPr lang="fr-FR" sz="1600" b="1" dirty="0"/>
              <a:t>Sallanches (74)</a:t>
            </a:r>
          </a:p>
        </p:txBody>
      </p:sp>
      <p:sp>
        <p:nvSpPr>
          <p:cNvPr id="7" name="ZoneTexte 6">
            <a:extLst>
              <a:ext uri="{FF2B5EF4-FFF2-40B4-BE49-F238E27FC236}">
                <a16:creationId xmlns:a16="http://schemas.microsoft.com/office/drawing/2014/main" id="{4DF3F322-EF09-43C9-A91E-95B4BE687BA8}"/>
              </a:ext>
            </a:extLst>
          </p:cNvPr>
          <p:cNvSpPr txBox="1"/>
          <p:nvPr/>
        </p:nvSpPr>
        <p:spPr>
          <a:xfrm>
            <a:off x="9737360" y="6114359"/>
            <a:ext cx="2064732" cy="338554"/>
          </a:xfrm>
          <a:prstGeom prst="rect">
            <a:avLst/>
          </a:prstGeom>
          <a:noFill/>
        </p:spPr>
        <p:txBody>
          <a:bodyPr wrap="none" rtlCol="0">
            <a:spAutoFit/>
          </a:bodyPr>
          <a:lstStyle/>
          <a:p>
            <a:r>
              <a:rPr lang="fr-FR" sz="1600" b="1" dirty="0"/>
              <a:t>Saint Genest </a:t>
            </a:r>
            <a:r>
              <a:rPr lang="fr-FR" sz="1600" b="1" dirty="0" err="1"/>
              <a:t>Lerpt</a:t>
            </a:r>
            <a:r>
              <a:rPr lang="fr-FR" sz="1600" b="1" dirty="0"/>
              <a:t> 42)</a:t>
            </a:r>
          </a:p>
        </p:txBody>
      </p:sp>
    </p:spTree>
    <p:extLst>
      <p:ext uri="{BB962C8B-B14F-4D97-AF65-F5344CB8AC3E}">
        <p14:creationId xmlns:p14="http://schemas.microsoft.com/office/powerpoint/2010/main" val="265485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6F0FE9A7-6D8E-4692-9B8B-325A1F6F129A}"/>
              </a:ext>
            </a:extLst>
          </p:cNvPr>
          <p:cNvSpPr>
            <a:spLocks noGrp="1"/>
          </p:cNvSpPr>
          <p:nvPr>
            <p:ph type="title"/>
          </p:nvPr>
        </p:nvSpPr>
        <p:spPr>
          <a:xfrm>
            <a:off x="492759" y="558073"/>
            <a:ext cx="6853029" cy="373106"/>
          </a:xfrm>
          <a:solidFill>
            <a:schemeClr val="bg1"/>
          </a:solidFill>
          <a:ln>
            <a:solidFill>
              <a:schemeClr val="bg1"/>
            </a:solidFill>
          </a:ln>
        </p:spPr>
        <p:txBody>
          <a:bodyPr>
            <a:noAutofit/>
          </a:bodyPr>
          <a:lstStyle/>
          <a:p>
            <a:r>
              <a:rPr lang="fr-FR" sz="2400" b="1" dirty="0">
                <a:solidFill>
                  <a:srgbClr val="125A9F"/>
                </a:solidFill>
                <a:latin typeface="Futura Hv BT" panose="020B0702020204020204" pitchFamily="34" charset="0"/>
                <a:ea typeface="+mn-ea"/>
                <a:cs typeface="+mn-cs"/>
              </a:rPr>
              <a:t>Lyon : le cadre de vie décliné en actions </a:t>
            </a:r>
          </a:p>
        </p:txBody>
      </p:sp>
      <p:sp>
        <p:nvSpPr>
          <p:cNvPr id="15" name="Titre 1">
            <a:extLst>
              <a:ext uri="{FF2B5EF4-FFF2-40B4-BE49-F238E27FC236}">
                <a16:creationId xmlns:a16="http://schemas.microsoft.com/office/drawing/2014/main" id="{252CA4E5-8B67-4E6B-95E9-13FA107FFAB8}"/>
              </a:ext>
            </a:extLst>
          </p:cNvPr>
          <p:cNvSpPr txBox="1">
            <a:spLocks/>
          </p:cNvSpPr>
          <p:nvPr/>
        </p:nvSpPr>
        <p:spPr>
          <a:xfrm>
            <a:off x="427934" y="881424"/>
            <a:ext cx="6853029" cy="1046792"/>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400" b="0" i="0" dirty="0">
                <a:solidFill>
                  <a:srgbClr val="1E1719"/>
                </a:solidFill>
                <a:effectLst/>
                <a:latin typeface="Source Sans Pro" panose="020B0503030403020204" pitchFamily="34" charset="0"/>
              </a:rPr>
              <a:t>Bien vivre à Lyon aujourd’hui, c’est d’abord bénéficier d’un environnement sain, dans un quartier vert, propre et agréable… pour développer au quotidien un vivre-ensemble qui conjugue le respect et la convivialité.</a:t>
            </a:r>
            <a:endParaRPr lang="fr-FR" sz="3600" dirty="0">
              <a:solidFill>
                <a:srgbClr val="7F7F7F"/>
              </a:solidFill>
              <a:latin typeface="Futura Std Book" panose="020B0502020204020303" pitchFamily="34" charset="0"/>
              <a:ea typeface="+mn-ea"/>
              <a:cs typeface="+mn-cs"/>
            </a:endParaRPr>
          </a:p>
        </p:txBody>
      </p:sp>
      <p:pic>
        <p:nvPicPr>
          <p:cNvPr id="4" name="Image 3" descr="Une image contenant texte, ciel, bâtiment, extérieur&#10;&#10;Description générée automatiquement">
            <a:extLst>
              <a:ext uri="{FF2B5EF4-FFF2-40B4-BE49-F238E27FC236}">
                <a16:creationId xmlns:a16="http://schemas.microsoft.com/office/drawing/2014/main" id="{4956A31E-A552-49C5-9DCA-869D5EEBC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1917" y="0"/>
            <a:ext cx="4848301" cy="6858000"/>
          </a:xfrm>
          <a:prstGeom prst="rect">
            <a:avLst/>
          </a:prstGeom>
        </p:spPr>
      </p:pic>
      <p:pic>
        <p:nvPicPr>
          <p:cNvPr id="3" name="Image 2">
            <a:extLst>
              <a:ext uri="{FF2B5EF4-FFF2-40B4-BE49-F238E27FC236}">
                <a16:creationId xmlns:a16="http://schemas.microsoft.com/office/drawing/2014/main" id="{BFCFC04F-25F0-4FAE-B950-58EA273B008D}"/>
              </a:ext>
            </a:extLst>
          </p:cNvPr>
          <p:cNvPicPr>
            <a:picLocks noChangeAspect="1"/>
          </p:cNvPicPr>
          <p:nvPr/>
        </p:nvPicPr>
        <p:blipFill>
          <a:blip r:embed="rId3"/>
          <a:stretch>
            <a:fillRect/>
          </a:stretch>
        </p:blipFill>
        <p:spPr>
          <a:xfrm>
            <a:off x="320631" y="1753610"/>
            <a:ext cx="7063221" cy="1968645"/>
          </a:xfrm>
          <a:prstGeom prst="rect">
            <a:avLst/>
          </a:prstGeom>
        </p:spPr>
      </p:pic>
      <p:pic>
        <p:nvPicPr>
          <p:cNvPr id="6" name="Image 5">
            <a:extLst>
              <a:ext uri="{FF2B5EF4-FFF2-40B4-BE49-F238E27FC236}">
                <a16:creationId xmlns:a16="http://schemas.microsoft.com/office/drawing/2014/main" id="{357E8CD1-322D-4F6A-A543-C661E352EB48}"/>
              </a:ext>
            </a:extLst>
          </p:cNvPr>
          <p:cNvPicPr>
            <a:picLocks noChangeAspect="1"/>
          </p:cNvPicPr>
          <p:nvPr/>
        </p:nvPicPr>
        <p:blipFill>
          <a:blip r:embed="rId4"/>
          <a:stretch>
            <a:fillRect/>
          </a:stretch>
        </p:blipFill>
        <p:spPr>
          <a:xfrm>
            <a:off x="328491" y="3788679"/>
            <a:ext cx="7022949" cy="2090464"/>
          </a:xfrm>
          <a:prstGeom prst="rect">
            <a:avLst/>
          </a:prstGeom>
        </p:spPr>
      </p:pic>
      <p:pic>
        <p:nvPicPr>
          <p:cNvPr id="8" name="Image 7">
            <a:extLst>
              <a:ext uri="{FF2B5EF4-FFF2-40B4-BE49-F238E27FC236}">
                <a16:creationId xmlns:a16="http://schemas.microsoft.com/office/drawing/2014/main" id="{226F3B98-899F-4E2E-BCA1-21525EE6FA2F}"/>
              </a:ext>
            </a:extLst>
          </p:cNvPr>
          <p:cNvPicPr>
            <a:picLocks noChangeAspect="1"/>
          </p:cNvPicPr>
          <p:nvPr/>
        </p:nvPicPr>
        <p:blipFill>
          <a:blip r:embed="rId5"/>
          <a:stretch>
            <a:fillRect/>
          </a:stretch>
        </p:blipFill>
        <p:spPr>
          <a:xfrm>
            <a:off x="7383852" y="3772515"/>
            <a:ext cx="3348388" cy="2090464"/>
          </a:xfrm>
          <a:prstGeom prst="rect">
            <a:avLst/>
          </a:prstGeom>
        </p:spPr>
      </p:pic>
    </p:spTree>
    <p:extLst>
      <p:ext uri="{BB962C8B-B14F-4D97-AF65-F5344CB8AC3E}">
        <p14:creationId xmlns:p14="http://schemas.microsoft.com/office/powerpoint/2010/main" val="1357416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montagne, ciel, extérieur, vallée&#10;&#10;Description générée automatiquement">
            <a:extLst>
              <a:ext uri="{FF2B5EF4-FFF2-40B4-BE49-F238E27FC236}">
                <a16:creationId xmlns:a16="http://schemas.microsoft.com/office/drawing/2014/main" id="{7A22D4EB-129B-4FEF-8480-265B94199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56" y="0"/>
            <a:ext cx="4848301" cy="6858000"/>
          </a:xfrm>
          <a:prstGeom prst="rect">
            <a:avLst/>
          </a:prstGeom>
        </p:spPr>
      </p:pic>
      <p:sp>
        <p:nvSpPr>
          <p:cNvPr id="11" name="Titre 1">
            <a:extLst>
              <a:ext uri="{FF2B5EF4-FFF2-40B4-BE49-F238E27FC236}">
                <a16:creationId xmlns:a16="http://schemas.microsoft.com/office/drawing/2014/main" id="{588C8C5E-CC9C-48D5-9493-66EDFC341814}"/>
              </a:ext>
            </a:extLst>
          </p:cNvPr>
          <p:cNvSpPr txBox="1">
            <a:spLocks/>
          </p:cNvSpPr>
          <p:nvPr/>
        </p:nvSpPr>
        <p:spPr>
          <a:xfrm>
            <a:off x="4982580" y="476076"/>
            <a:ext cx="7209420" cy="373106"/>
          </a:xfrm>
          <a:prstGeom prst="rect">
            <a:avLst/>
          </a:prstGeom>
          <a:no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rgbClr val="125A9F"/>
                </a:solidFill>
                <a:latin typeface="Futura Hv BT" panose="020B0702020204020204" pitchFamily="34" charset="0"/>
                <a:ea typeface="+mn-ea"/>
                <a:cs typeface="+mn-cs"/>
              </a:rPr>
              <a:t>La nouvelle attractivité de la montagne et de la campagne</a:t>
            </a:r>
          </a:p>
        </p:txBody>
      </p:sp>
      <p:sp>
        <p:nvSpPr>
          <p:cNvPr id="13" name="Titre 1">
            <a:extLst>
              <a:ext uri="{FF2B5EF4-FFF2-40B4-BE49-F238E27FC236}">
                <a16:creationId xmlns:a16="http://schemas.microsoft.com/office/drawing/2014/main" id="{3FE02769-0F5C-402D-BF2B-A1A7F09F3A6D}"/>
              </a:ext>
            </a:extLst>
          </p:cNvPr>
          <p:cNvSpPr txBox="1">
            <a:spLocks/>
          </p:cNvSpPr>
          <p:nvPr/>
        </p:nvSpPr>
        <p:spPr>
          <a:xfrm>
            <a:off x="4982579" y="1669905"/>
            <a:ext cx="6465349" cy="4175084"/>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b="1" dirty="0">
                <a:solidFill>
                  <a:srgbClr val="7F7F7F"/>
                </a:solidFill>
                <a:latin typeface="+mn-lt"/>
                <a:ea typeface="+mn-ea"/>
                <a:cs typeface="+mn-cs"/>
              </a:rPr>
              <a:t>En 2021 : 1,2 million de transactions (un record)</a:t>
            </a:r>
          </a:p>
          <a:p>
            <a:r>
              <a:rPr lang="fr-FR" sz="1600" dirty="0">
                <a:solidFill>
                  <a:srgbClr val="7F7F7F"/>
                </a:solidFill>
                <a:latin typeface="+mn-lt"/>
                <a:ea typeface="+mn-ea"/>
                <a:cs typeface="+mn-cs"/>
              </a:rPr>
              <a:t>Source : FNAIM</a:t>
            </a:r>
          </a:p>
          <a:p>
            <a:endParaRPr lang="fr-FR" sz="2000" dirty="0">
              <a:solidFill>
                <a:srgbClr val="7F7F7F"/>
              </a:solidFill>
              <a:latin typeface="+mn-lt"/>
              <a:ea typeface="+mn-ea"/>
              <a:cs typeface="+mn-cs"/>
            </a:endParaRPr>
          </a:p>
          <a:p>
            <a:pPr marL="342900" indent="-342900">
              <a:buFont typeface="Arial" panose="020B0604020202020204" pitchFamily="34" charset="0"/>
              <a:buChar char="•"/>
            </a:pPr>
            <a:r>
              <a:rPr lang="fr-FR" sz="2000" dirty="0">
                <a:solidFill>
                  <a:srgbClr val="7F7F7F"/>
                </a:solidFill>
                <a:latin typeface="+mn-lt"/>
                <a:ea typeface="+mn-ea"/>
                <a:cs typeface="+mn-cs"/>
              </a:rPr>
              <a:t>Ville : +6%* </a:t>
            </a:r>
          </a:p>
          <a:p>
            <a:pPr marL="342900" indent="-342900">
              <a:buFont typeface="Arial" panose="020B0604020202020204" pitchFamily="34" charset="0"/>
              <a:buChar char="•"/>
            </a:pPr>
            <a:r>
              <a:rPr lang="fr-FR" sz="2000" dirty="0">
                <a:solidFill>
                  <a:srgbClr val="7F7F7F"/>
                </a:solidFill>
                <a:latin typeface="+mn-lt"/>
                <a:ea typeface="+mn-ea"/>
                <a:cs typeface="+mn-cs"/>
              </a:rPr>
              <a:t>Rural : +7%</a:t>
            </a:r>
          </a:p>
          <a:p>
            <a:pPr marL="342900" indent="-342900">
              <a:buFont typeface="Arial" panose="020B0604020202020204" pitchFamily="34" charset="0"/>
              <a:buChar char="•"/>
            </a:pPr>
            <a:r>
              <a:rPr lang="fr-FR" sz="2000" dirty="0">
                <a:solidFill>
                  <a:srgbClr val="7F7F7F"/>
                </a:solidFill>
                <a:latin typeface="+mn-lt"/>
                <a:ea typeface="+mn-ea"/>
                <a:cs typeface="+mn-cs"/>
              </a:rPr>
              <a:t>Montagne : +9,7% (Alpes du Nord)</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Les logements au pied des pistes ont à nouveau le vent en poupe, mais les stations-villages, qui offrent une alternative au tout-ski, séduisent de plus en plus.</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L’immobilier de montagne a plus que jamais le vent en poupe. La pandémie a clairement boosté les prix des logements d’altitude. </a:t>
            </a:r>
          </a:p>
          <a:p>
            <a:endParaRPr lang="fr-FR" sz="2000" dirty="0">
              <a:solidFill>
                <a:srgbClr val="7F7F7F"/>
              </a:solidFill>
              <a:latin typeface="+mn-lt"/>
              <a:ea typeface="+mn-ea"/>
              <a:cs typeface="+mn-cs"/>
            </a:endParaRPr>
          </a:p>
          <a:p>
            <a:endParaRPr lang="fr-FR" sz="2000" dirty="0">
              <a:solidFill>
                <a:srgbClr val="7F7F7F"/>
              </a:solidFill>
              <a:latin typeface="+mn-lt"/>
              <a:ea typeface="+mn-ea"/>
              <a:cs typeface="+mn-cs"/>
            </a:endParaRPr>
          </a:p>
          <a:p>
            <a:endParaRPr lang="fr-FR" sz="1500" b="1" dirty="0">
              <a:solidFill>
                <a:srgbClr val="7F7F7F"/>
              </a:solidFill>
              <a:latin typeface="+mn-lt"/>
              <a:ea typeface="+mn-ea"/>
              <a:cs typeface="+mn-cs"/>
            </a:endParaRPr>
          </a:p>
        </p:txBody>
      </p:sp>
    </p:spTree>
    <p:extLst>
      <p:ext uri="{BB962C8B-B14F-4D97-AF65-F5344CB8AC3E}">
        <p14:creationId xmlns:p14="http://schemas.microsoft.com/office/powerpoint/2010/main" val="118003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A38A3AC7-FAC8-47ED-A801-1134E0459E2A}"/>
              </a:ext>
            </a:extLst>
          </p:cNvPr>
          <p:cNvSpPr txBox="1">
            <a:spLocks/>
          </p:cNvSpPr>
          <p:nvPr/>
        </p:nvSpPr>
        <p:spPr>
          <a:xfrm>
            <a:off x="492759" y="602877"/>
            <a:ext cx="6339322" cy="373106"/>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rgbClr val="125A9F"/>
                </a:solidFill>
                <a:latin typeface="Futura Std Book" panose="020B0502020204020303" pitchFamily="34" charset="0"/>
                <a:ea typeface="+mn-ea"/>
                <a:cs typeface="+mn-cs"/>
              </a:rPr>
              <a:t>Les migrations d’agrément</a:t>
            </a:r>
          </a:p>
        </p:txBody>
      </p:sp>
      <p:sp>
        <p:nvSpPr>
          <p:cNvPr id="15" name="Titre 1">
            <a:extLst>
              <a:ext uri="{FF2B5EF4-FFF2-40B4-BE49-F238E27FC236}">
                <a16:creationId xmlns:a16="http://schemas.microsoft.com/office/drawing/2014/main" id="{252CA4E5-8B67-4E6B-95E9-13FA107FFAB8}"/>
              </a:ext>
            </a:extLst>
          </p:cNvPr>
          <p:cNvSpPr txBox="1">
            <a:spLocks/>
          </p:cNvSpPr>
          <p:nvPr/>
        </p:nvSpPr>
        <p:spPr>
          <a:xfrm>
            <a:off x="322730" y="1186588"/>
            <a:ext cx="5863826" cy="4228093"/>
          </a:xfrm>
          <a:prstGeom prst="rect">
            <a:avLst/>
          </a:prstGeom>
          <a:noFill/>
          <a:ln>
            <a:solidFill>
              <a:schemeClr val="bg1"/>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dirty="0">
                <a:solidFill>
                  <a:srgbClr val="7F7F7F"/>
                </a:solidFill>
                <a:latin typeface="+mn-lt"/>
                <a:ea typeface="+mn-ea"/>
                <a:cs typeface="+mn-cs"/>
              </a:rPr>
              <a:t>Le terme a fait son apparition dans les années 1990. </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Il se «réfère au mouvement des personnes, les migrants d’agrément, qui s’installent de façon permanente ou partielle en raison de ses qualités </a:t>
            </a:r>
            <a:r>
              <a:rPr lang="fr-FR" sz="2000" b="1" dirty="0">
                <a:solidFill>
                  <a:srgbClr val="7F7F7F"/>
                </a:solidFill>
                <a:latin typeface="+mn-lt"/>
                <a:ea typeface="+mn-ea"/>
                <a:cs typeface="+mn-cs"/>
              </a:rPr>
              <a:t>environnementales</a:t>
            </a:r>
            <a:r>
              <a:rPr lang="fr-FR" sz="2000" dirty="0">
                <a:solidFill>
                  <a:srgbClr val="7F7F7F"/>
                </a:solidFill>
                <a:latin typeface="+mn-lt"/>
                <a:ea typeface="+mn-ea"/>
                <a:cs typeface="+mn-cs"/>
              </a:rPr>
              <a:t> réelles ou perçues et de sa distinction </a:t>
            </a:r>
            <a:r>
              <a:rPr lang="fr-FR" sz="2000" b="1" dirty="0">
                <a:solidFill>
                  <a:srgbClr val="7F7F7F"/>
                </a:solidFill>
                <a:latin typeface="+mn-lt"/>
                <a:ea typeface="+mn-ea"/>
                <a:cs typeface="+mn-cs"/>
              </a:rPr>
              <a:t>culturelle</a:t>
            </a:r>
            <a:r>
              <a:rPr lang="fr-FR" sz="2000" dirty="0">
                <a:solidFill>
                  <a:srgbClr val="7F7F7F"/>
                </a:solidFill>
                <a:latin typeface="+mn-lt"/>
                <a:ea typeface="+mn-ea"/>
                <a:cs typeface="+mn-cs"/>
              </a:rPr>
              <a:t>» </a:t>
            </a:r>
            <a:r>
              <a:rPr lang="fr-FR" sz="1500" dirty="0">
                <a:solidFill>
                  <a:srgbClr val="7F7F7F"/>
                </a:solidFill>
                <a:latin typeface="+mn-lt"/>
                <a:ea typeface="+mn-ea"/>
                <a:cs typeface="+mn-cs"/>
              </a:rPr>
              <a:t>(Moss, 2008, p. 1). </a:t>
            </a:r>
            <a:endParaRPr lang="fr-FR" sz="2000" dirty="0">
              <a:solidFill>
                <a:srgbClr val="7F7F7F"/>
              </a:solidFill>
              <a:latin typeface="+mn-lt"/>
              <a:ea typeface="+mn-ea"/>
              <a:cs typeface="+mn-cs"/>
            </a:endParaRP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Le cadre de vie fait partie des principaux critères à motiver les habitants à s’installer. </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Le Covid a accéléré cette tendance, 53% des nouveaux habitants étaient employés en dehors de leur domaine, de leur niveau de formation et/ou de leur précédent emploi =</a:t>
            </a:r>
            <a:r>
              <a:rPr lang="fr-FR" sz="2100" dirty="0">
                <a:solidFill>
                  <a:srgbClr val="7F7F7F"/>
                </a:solidFill>
                <a:latin typeface="+mn-lt"/>
                <a:ea typeface="+mn-ea"/>
                <a:cs typeface="+mn-cs"/>
              </a:rPr>
              <a:t> </a:t>
            </a:r>
            <a:r>
              <a:rPr lang="fr-FR" sz="2100" b="1" dirty="0">
                <a:solidFill>
                  <a:srgbClr val="7F7F7F"/>
                </a:solidFill>
                <a:latin typeface="+mn-lt"/>
                <a:ea typeface="+mn-ea"/>
                <a:cs typeface="+mn-cs"/>
              </a:rPr>
              <a:t>un choix de vie en adéquation avec une volonté profonde de changement.</a:t>
            </a:r>
          </a:p>
        </p:txBody>
      </p:sp>
      <p:pic>
        <p:nvPicPr>
          <p:cNvPr id="4" name="Image 3" descr="Une image contenant extérieur, ciel, homme, montagne&#10;&#10;Description générée automatiquement">
            <a:extLst>
              <a:ext uri="{FF2B5EF4-FFF2-40B4-BE49-F238E27FC236}">
                <a16:creationId xmlns:a16="http://schemas.microsoft.com/office/drawing/2014/main" id="{82160933-F410-4362-8B03-D39296E5C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5788" y="0"/>
            <a:ext cx="4848301" cy="6858000"/>
          </a:xfrm>
          <a:prstGeom prst="rect">
            <a:avLst/>
          </a:prstGeom>
        </p:spPr>
      </p:pic>
      <p:sp>
        <p:nvSpPr>
          <p:cNvPr id="5" name="ZoneTexte 4">
            <a:extLst>
              <a:ext uri="{FF2B5EF4-FFF2-40B4-BE49-F238E27FC236}">
                <a16:creationId xmlns:a16="http://schemas.microsoft.com/office/drawing/2014/main" id="{27802E1F-AE5E-48A4-AB50-1BF156C5BBFB}"/>
              </a:ext>
            </a:extLst>
          </p:cNvPr>
          <p:cNvSpPr txBox="1"/>
          <p:nvPr/>
        </p:nvSpPr>
        <p:spPr>
          <a:xfrm>
            <a:off x="322730" y="6167718"/>
            <a:ext cx="6509352" cy="523220"/>
          </a:xfrm>
          <a:prstGeom prst="rect">
            <a:avLst/>
          </a:prstGeom>
          <a:noFill/>
        </p:spPr>
        <p:txBody>
          <a:bodyPr wrap="square" rtlCol="0">
            <a:spAutoFit/>
          </a:bodyPr>
          <a:lstStyle/>
          <a:p>
            <a:r>
              <a:rPr lang="fr-FR" sz="1400" b="1" dirty="0"/>
              <a:t>Source : Anne </a:t>
            </a:r>
            <a:r>
              <a:rPr lang="fr-FR" sz="1400" b="1" dirty="0" err="1"/>
              <a:t>Barrioz</a:t>
            </a:r>
            <a:r>
              <a:rPr lang="fr-FR" sz="1400" b="1" dirty="0"/>
              <a:t> / Agrégée et docteure en géographie, chercheuse associée au laboratoire </a:t>
            </a:r>
            <a:r>
              <a:rPr lang="fr-FR" sz="1400" b="1" dirty="0" err="1"/>
              <a:t>Edytem</a:t>
            </a:r>
            <a:r>
              <a:rPr lang="fr-FR" sz="1400" b="1" dirty="0"/>
              <a:t> (CNRS) – Cahiers Espaces février 2022</a:t>
            </a:r>
          </a:p>
        </p:txBody>
      </p:sp>
    </p:spTree>
    <p:extLst>
      <p:ext uri="{BB962C8B-B14F-4D97-AF65-F5344CB8AC3E}">
        <p14:creationId xmlns:p14="http://schemas.microsoft.com/office/powerpoint/2010/main" val="3720401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extérieur&#10;&#10;Description générée automatiquement">
            <a:extLst>
              <a:ext uri="{FF2B5EF4-FFF2-40B4-BE49-F238E27FC236}">
                <a16:creationId xmlns:a16="http://schemas.microsoft.com/office/drawing/2014/main" id="{F47988DC-B297-456B-A6E1-E335B47DA3FD}"/>
              </a:ext>
            </a:extLst>
          </p:cNvPr>
          <p:cNvPicPr>
            <a:picLocks noChangeAspect="1"/>
          </p:cNvPicPr>
          <p:nvPr/>
        </p:nvPicPr>
        <p:blipFill rotWithShape="1">
          <a:blip r:embed="rId2">
            <a:extLst>
              <a:ext uri="{28A0092B-C50C-407E-A947-70E740481C1C}">
                <a14:useLocalDpi xmlns:a14="http://schemas.microsoft.com/office/drawing/2010/main" val="0"/>
              </a:ext>
            </a:extLst>
          </a:blip>
          <a:srcRect l="5700"/>
          <a:stretch/>
        </p:blipFill>
        <p:spPr>
          <a:xfrm>
            <a:off x="0" y="0"/>
            <a:ext cx="4589359" cy="6858000"/>
          </a:xfrm>
          <a:prstGeom prst="rect">
            <a:avLst/>
          </a:prstGeom>
        </p:spPr>
      </p:pic>
      <p:sp>
        <p:nvSpPr>
          <p:cNvPr id="11" name="Titre 1">
            <a:extLst>
              <a:ext uri="{FF2B5EF4-FFF2-40B4-BE49-F238E27FC236}">
                <a16:creationId xmlns:a16="http://schemas.microsoft.com/office/drawing/2014/main" id="{3ABC5E50-6A9F-4671-9FAC-8D95E508C7B7}"/>
              </a:ext>
            </a:extLst>
          </p:cNvPr>
          <p:cNvSpPr txBox="1">
            <a:spLocks/>
          </p:cNvSpPr>
          <p:nvPr/>
        </p:nvSpPr>
        <p:spPr>
          <a:xfrm>
            <a:off x="4982580" y="476076"/>
            <a:ext cx="7209420" cy="373106"/>
          </a:xfrm>
          <a:prstGeom prst="rect">
            <a:avLst/>
          </a:prstGeom>
          <a:no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rgbClr val="125A9F"/>
                </a:solidFill>
                <a:latin typeface="Futura Hv BT" panose="020B0702020204020204" pitchFamily="34" charset="0"/>
                <a:ea typeface="+mn-ea"/>
                <a:cs typeface="+mn-cs"/>
              </a:rPr>
              <a:t>Typologie des nouveaux arrivants :</a:t>
            </a:r>
          </a:p>
        </p:txBody>
      </p:sp>
      <p:sp>
        <p:nvSpPr>
          <p:cNvPr id="13" name="Titre 1">
            <a:extLst>
              <a:ext uri="{FF2B5EF4-FFF2-40B4-BE49-F238E27FC236}">
                <a16:creationId xmlns:a16="http://schemas.microsoft.com/office/drawing/2014/main" id="{B9E3EEB9-1A5F-496E-B7B1-510F684E875B}"/>
              </a:ext>
            </a:extLst>
          </p:cNvPr>
          <p:cNvSpPr txBox="1">
            <a:spLocks/>
          </p:cNvSpPr>
          <p:nvPr/>
        </p:nvSpPr>
        <p:spPr>
          <a:xfrm>
            <a:off x="5120136" y="1381328"/>
            <a:ext cx="6668452" cy="5000596"/>
          </a:xfrm>
          <a:prstGeom prst="rect">
            <a:avLst/>
          </a:prstGeom>
          <a:noFill/>
          <a:ln>
            <a:solidFill>
              <a:schemeClr val="bg1"/>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b="1" dirty="0">
                <a:solidFill>
                  <a:srgbClr val="00B050"/>
                </a:solidFill>
                <a:latin typeface="+mn-lt"/>
              </a:rPr>
              <a:t>Dans le panel étudié, cinq catégories d’habitants ont été identifiées. </a:t>
            </a:r>
          </a:p>
          <a:p>
            <a:endParaRPr lang="fr-FR" sz="1600" dirty="0">
              <a:latin typeface="+mn-lt"/>
            </a:endParaRPr>
          </a:p>
          <a:p>
            <a:r>
              <a:rPr lang="fr-FR" sz="1600" dirty="0">
                <a:latin typeface="+mn-lt"/>
              </a:rPr>
              <a:t>◗ Pour les </a:t>
            </a:r>
            <a:r>
              <a:rPr lang="fr-FR" sz="1800" b="1" dirty="0">
                <a:solidFill>
                  <a:srgbClr val="00B050"/>
                </a:solidFill>
                <a:latin typeface="+mn-lt"/>
              </a:rPr>
              <a:t>passionnés</a:t>
            </a:r>
            <a:r>
              <a:rPr lang="fr-FR" sz="1600" dirty="0">
                <a:latin typeface="+mn-lt"/>
              </a:rPr>
              <a:t> (40% de l’échantillon), la montagne est au cœur du choix de vie. Ils sont influencés par leur amour pour la montagne qui leur offre un cadre de vie et un terrain de jeu pour leurs activités de loisirs. </a:t>
            </a:r>
          </a:p>
          <a:p>
            <a:endParaRPr lang="fr-FR" sz="1600" dirty="0">
              <a:latin typeface="+mn-lt"/>
            </a:endParaRPr>
          </a:p>
          <a:p>
            <a:r>
              <a:rPr lang="fr-FR" sz="1600" dirty="0">
                <a:latin typeface="+mn-lt"/>
              </a:rPr>
              <a:t>◗ Les </a:t>
            </a:r>
            <a:r>
              <a:rPr lang="fr-FR" sz="1800" b="1" dirty="0">
                <a:solidFill>
                  <a:srgbClr val="00B050"/>
                </a:solidFill>
                <a:latin typeface="+mn-lt"/>
              </a:rPr>
              <a:t>travailleurs</a:t>
            </a:r>
            <a:r>
              <a:rPr lang="fr-FR" sz="1600" dirty="0">
                <a:latin typeface="+mn-lt"/>
              </a:rPr>
              <a:t> (28%) expriment un attrait pour la montagne, mais c’est bien une opportunité économique qu’ils mettent en avant comme facteur déclenchant la migration et l’installation. </a:t>
            </a:r>
          </a:p>
          <a:p>
            <a:endParaRPr lang="fr-FR" sz="1600" dirty="0">
              <a:latin typeface="+mn-lt"/>
            </a:endParaRPr>
          </a:p>
          <a:p>
            <a:r>
              <a:rPr lang="fr-FR" sz="1600" dirty="0">
                <a:latin typeface="+mn-lt"/>
              </a:rPr>
              <a:t>◗ Les </a:t>
            </a:r>
            <a:r>
              <a:rPr lang="fr-FR" sz="1800" b="1" dirty="0">
                <a:solidFill>
                  <a:srgbClr val="00B050"/>
                </a:solidFill>
                <a:latin typeface="+mn-lt"/>
              </a:rPr>
              <a:t>parents </a:t>
            </a:r>
            <a:r>
              <a:rPr lang="fr-FR" sz="1600" dirty="0">
                <a:latin typeface="+mn-lt"/>
              </a:rPr>
              <a:t>(16%) s’installent ou se réinstallent pour les attaches familiales ou amicales qu’ils ont dans la vallée.</a:t>
            </a:r>
          </a:p>
          <a:p>
            <a:r>
              <a:rPr lang="fr-FR" sz="1600" dirty="0">
                <a:latin typeface="+mn-lt"/>
              </a:rPr>
              <a:t> </a:t>
            </a:r>
          </a:p>
          <a:p>
            <a:r>
              <a:rPr lang="fr-FR" sz="1600" dirty="0">
                <a:latin typeface="+mn-lt"/>
              </a:rPr>
              <a:t>◗ Les </a:t>
            </a:r>
            <a:r>
              <a:rPr lang="fr-FR" sz="1800" b="1" dirty="0">
                <a:solidFill>
                  <a:srgbClr val="00B050"/>
                </a:solidFill>
                <a:latin typeface="+mn-lt"/>
              </a:rPr>
              <a:t>amoureuses</a:t>
            </a:r>
            <a:r>
              <a:rPr lang="fr-FR" sz="1600" dirty="0">
                <a:latin typeface="+mn-lt"/>
              </a:rPr>
              <a:t> (9%), exclusivement des femmes dans cet échantillon, sont venues ou revenues rejoindre leurs conjoints dont l’activité professionnelle ne leur permet pas de changer de lieu de travail (agriculteur, par exemple) ou qui ont moins de facilités qu’elles à le faire.</a:t>
            </a:r>
          </a:p>
          <a:p>
            <a:endParaRPr lang="fr-FR" sz="1600" dirty="0">
              <a:solidFill>
                <a:srgbClr val="7F7F7F"/>
              </a:solidFill>
              <a:latin typeface="+mn-lt"/>
              <a:ea typeface="+mn-ea"/>
              <a:cs typeface="+mn-cs"/>
            </a:endParaRPr>
          </a:p>
          <a:p>
            <a:r>
              <a:rPr lang="fr-FR" sz="1600" dirty="0">
                <a:latin typeface="+mn-lt"/>
              </a:rPr>
              <a:t>◗ Les </a:t>
            </a:r>
            <a:r>
              <a:rPr lang="fr-FR" sz="1800" b="1" dirty="0">
                <a:solidFill>
                  <a:srgbClr val="00B050"/>
                </a:solidFill>
                <a:latin typeface="+mn-lt"/>
              </a:rPr>
              <a:t>revenants</a:t>
            </a:r>
            <a:r>
              <a:rPr lang="fr-FR" sz="1600" dirty="0">
                <a:latin typeface="+mn-lt"/>
              </a:rPr>
              <a:t> (7%) mettent en avant un attachement durable au territoire, marqué par la fréquentation de la vallée en tant que touristes dans un premier temps. L’acquisition d’un bien immobilier déclenche leur migration pérenne dans le territoire. </a:t>
            </a:r>
          </a:p>
        </p:txBody>
      </p:sp>
    </p:spTree>
    <p:extLst>
      <p:ext uri="{BB962C8B-B14F-4D97-AF65-F5344CB8AC3E}">
        <p14:creationId xmlns:p14="http://schemas.microsoft.com/office/powerpoint/2010/main" val="341308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extérieur, entouré&#10;&#10;Description générée automatiquement">
            <a:extLst>
              <a:ext uri="{FF2B5EF4-FFF2-40B4-BE49-F238E27FC236}">
                <a16:creationId xmlns:a16="http://schemas.microsoft.com/office/drawing/2014/main" id="{C2A5EEF0-DED7-434C-96DD-FD12BF264E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5788" y="0"/>
            <a:ext cx="4848301" cy="6858000"/>
          </a:xfrm>
          <a:prstGeom prst="rect">
            <a:avLst/>
          </a:prstGeom>
        </p:spPr>
      </p:pic>
      <p:sp>
        <p:nvSpPr>
          <p:cNvPr id="13" name="Titre 1">
            <a:extLst>
              <a:ext uri="{FF2B5EF4-FFF2-40B4-BE49-F238E27FC236}">
                <a16:creationId xmlns:a16="http://schemas.microsoft.com/office/drawing/2014/main" id="{6F0FE9A7-6D8E-4692-9B8B-325A1F6F129A}"/>
              </a:ext>
            </a:extLst>
          </p:cNvPr>
          <p:cNvSpPr>
            <a:spLocks noGrp="1"/>
          </p:cNvSpPr>
          <p:nvPr>
            <p:ph type="title"/>
          </p:nvPr>
        </p:nvSpPr>
        <p:spPr>
          <a:xfrm>
            <a:off x="259677" y="728402"/>
            <a:ext cx="6853029" cy="373106"/>
          </a:xfrm>
          <a:solidFill>
            <a:schemeClr val="bg1"/>
          </a:solidFill>
          <a:ln>
            <a:solidFill>
              <a:schemeClr val="bg1"/>
            </a:solidFill>
          </a:ln>
        </p:spPr>
        <p:txBody>
          <a:bodyPr>
            <a:noAutofit/>
          </a:bodyPr>
          <a:lstStyle/>
          <a:p>
            <a:r>
              <a:rPr lang="fr-FR" sz="3200" dirty="0">
                <a:solidFill>
                  <a:srgbClr val="125A9F"/>
                </a:solidFill>
                <a:latin typeface="Futura Hv BT" panose="020B0702020204020204" pitchFamily="34" charset="0"/>
                <a:ea typeface="+mn-ea"/>
                <a:cs typeface="+mn-cs"/>
              </a:rPr>
              <a:t>Attractivité de la montagne et de la campagne</a:t>
            </a:r>
          </a:p>
        </p:txBody>
      </p:sp>
      <p:sp>
        <p:nvSpPr>
          <p:cNvPr id="15" name="Titre 1">
            <a:extLst>
              <a:ext uri="{FF2B5EF4-FFF2-40B4-BE49-F238E27FC236}">
                <a16:creationId xmlns:a16="http://schemas.microsoft.com/office/drawing/2014/main" id="{252CA4E5-8B67-4E6B-95E9-13FA107FFAB8}"/>
              </a:ext>
            </a:extLst>
          </p:cNvPr>
          <p:cNvSpPr txBox="1">
            <a:spLocks/>
          </p:cNvSpPr>
          <p:nvPr/>
        </p:nvSpPr>
        <p:spPr>
          <a:xfrm>
            <a:off x="540919" y="1886201"/>
            <a:ext cx="5863826" cy="2866627"/>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a:solidFill>
                  <a:srgbClr val="7F7F7F"/>
                </a:solidFill>
                <a:latin typeface="+mn-lt"/>
                <a:ea typeface="+mn-ea"/>
                <a:cs typeface="+mn-cs"/>
              </a:rPr>
              <a:t>Aujourd’hui, ce qui plaît de façon pérenne, c’est précisément les valeurs et le sens, l’authenticité et la qualité humaine et environnementale des lieux. </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Le cadre et la qualité de vie dont ces territoires montagnards et campagnards disposent, constituent un des principaux facteurs de l’attractivité de demain, pour l’ensemble des secteurs économiques.</a:t>
            </a:r>
          </a:p>
        </p:txBody>
      </p:sp>
    </p:spTree>
    <p:extLst>
      <p:ext uri="{BB962C8B-B14F-4D97-AF65-F5344CB8AC3E}">
        <p14:creationId xmlns:p14="http://schemas.microsoft.com/office/powerpoint/2010/main" val="74056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9FBCCFEC-C433-4A00-9463-C6ED3FCE9AC5}"/>
              </a:ext>
            </a:extLst>
          </p:cNvPr>
          <p:cNvSpPr txBox="1">
            <a:spLocks/>
          </p:cNvSpPr>
          <p:nvPr/>
        </p:nvSpPr>
        <p:spPr>
          <a:xfrm>
            <a:off x="4982580" y="476076"/>
            <a:ext cx="7209420" cy="373106"/>
          </a:xfrm>
          <a:prstGeom prst="rect">
            <a:avLst/>
          </a:prstGeom>
          <a:no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rgbClr val="125A9F"/>
                </a:solidFill>
                <a:latin typeface="Futura Hv BT" panose="020B0702020204020204" pitchFamily="34" charset="0"/>
                <a:ea typeface="+mn-ea"/>
                <a:cs typeface="+mn-cs"/>
              </a:rPr>
              <a:t>Les besoins de nature et d'espace priment sur les déterminants professionnels.</a:t>
            </a:r>
          </a:p>
        </p:txBody>
      </p:sp>
      <p:sp>
        <p:nvSpPr>
          <p:cNvPr id="14" name="Titre 1">
            <a:extLst>
              <a:ext uri="{FF2B5EF4-FFF2-40B4-BE49-F238E27FC236}">
                <a16:creationId xmlns:a16="http://schemas.microsoft.com/office/drawing/2014/main" id="{A9313251-66D4-489D-9789-202FF008A48C}"/>
              </a:ext>
            </a:extLst>
          </p:cNvPr>
          <p:cNvSpPr txBox="1">
            <a:spLocks/>
          </p:cNvSpPr>
          <p:nvPr/>
        </p:nvSpPr>
        <p:spPr>
          <a:xfrm>
            <a:off x="4982580" y="1372364"/>
            <a:ext cx="6375340" cy="1478412"/>
          </a:xfrm>
          <a:prstGeom prst="rect">
            <a:avLst/>
          </a:prstGeom>
          <a:noFill/>
          <a:ln>
            <a:solidFill>
              <a:schemeClr val="bg1"/>
            </a:solidFill>
          </a:ln>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a:solidFill>
                  <a:srgbClr val="7F7F7F"/>
                </a:solidFill>
                <a:latin typeface="+mn-lt"/>
                <a:ea typeface="+mn-ea"/>
                <a:cs typeface="+mn-cs"/>
              </a:rPr>
              <a:t>Le monde </a:t>
            </a:r>
            <a:r>
              <a:rPr lang="fr-FR" sz="2000" b="1" dirty="0" err="1">
                <a:solidFill>
                  <a:srgbClr val="7F7F7F"/>
                </a:solidFill>
                <a:latin typeface="+mn-lt"/>
                <a:ea typeface="+mn-ea"/>
                <a:cs typeface="+mn-cs"/>
              </a:rPr>
              <a:t>post-pandémique</a:t>
            </a:r>
            <a:r>
              <a:rPr lang="fr-FR" sz="2000" b="1" dirty="0">
                <a:solidFill>
                  <a:srgbClr val="7F7F7F"/>
                </a:solidFill>
                <a:latin typeface="+mn-lt"/>
                <a:ea typeface="+mn-ea"/>
                <a:cs typeface="+mn-cs"/>
              </a:rPr>
              <a:t> sera riche en surprises. </a:t>
            </a:r>
          </a:p>
          <a:p>
            <a:r>
              <a:rPr lang="fr-FR" sz="2000" dirty="0">
                <a:solidFill>
                  <a:srgbClr val="7F7F7F"/>
                </a:solidFill>
                <a:latin typeface="+mn-lt"/>
                <a:ea typeface="+mn-ea"/>
                <a:cs typeface="+mn-cs"/>
              </a:rPr>
              <a:t>Selon McKinsey, la numérisation a été 20 à 25 fois supérieure aux prévisions. Beaucoup d'habitudes ont été bouleversées à l'aune de cette incroyable accélération de la maturité technologique mais aussi d'aspirations nouvelles. Le bien-être dépasse la performance dans l'échelle des priorités. Cette inversion est en soi une révolution.</a:t>
            </a:r>
          </a:p>
        </p:txBody>
      </p:sp>
      <p:pic>
        <p:nvPicPr>
          <p:cNvPr id="4" name="Image 3" descr="Une image contenant arbre, extérieur, ciel, plante&#10;&#10;Description générée automatiquement">
            <a:extLst>
              <a:ext uri="{FF2B5EF4-FFF2-40B4-BE49-F238E27FC236}">
                <a16:creationId xmlns:a16="http://schemas.microsoft.com/office/drawing/2014/main" id="{7F6F6720-4B95-4210-9E7B-86564599E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60" y="0"/>
            <a:ext cx="4848301" cy="6858000"/>
          </a:xfrm>
          <a:prstGeom prst="rect">
            <a:avLst/>
          </a:prstGeom>
        </p:spPr>
      </p:pic>
      <p:sp>
        <p:nvSpPr>
          <p:cNvPr id="2" name="ZoneTexte 1">
            <a:extLst>
              <a:ext uri="{FF2B5EF4-FFF2-40B4-BE49-F238E27FC236}">
                <a16:creationId xmlns:a16="http://schemas.microsoft.com/office/drawing/2014/main" id="{0636545C-4685-4139-9BB7-9196F6CCE716}"/>
              </a:ext>
            </a:extLst>
          </p:cNvPr>
          <p:cNvSpPr txBox="1"/>
          <p:nvPr/>
        </p:nvSpPr>
        <p:spPr>
          <a:xfrm>
            <a:off x="4937756" y="2850776"/>
            <a:ext cx="6420164" cy="1646605"/>
          </a:xfrm>
          <a:prstGeom prst="rect">
            <a:avLst/>
          </a:prstGeom>
          <a:noFill/>
        </p:spPr>
        <p:txBody>
          <a:bodyPr wrap="square" rtlCol="0">
            <a:spAutoFit/>
          </a:bodyPr>
          <a:lstStyle/>
          <a:p>
            <a:r>
              <a:rPr lang="fr-FR" sz="1700" b="1" dirty="0">
                <a:solidFill>
                  <a:srgbClr val="7F7F7F"/>
                </a:solidFill>
              </a:rPr>
              <a:t>Les besoins de nature et d'espace priment sur les déterminants professionnels</a:t>
            </a:r>
            <a:r>
              <a:rPr lang="fr-FR" sz="1700" dirty="0">
                <a:solidFill>
                  <a:srgbClr val="7F7F7F"/>
                </a:solidFill>
              </a:rPr>
              <a:t>. Aujourd'hui, plus de 80% des Français aspirent à vivre dans une ville moyenne ou un village. Cette évolution est permise par la technologie et bientôt par le choix des entreprises de s’implanter dans des lieux en cohérence avec son image, fidèle à ses valeurs, au contact de ses clients. </a:t>
            </a:r>
          </a:p>
        </p:txBody>
      </p:sp>
      <p:sp>
        <p:nvSpPr>
          <p:cNvPr id="3" name="ZoneTexte 2">
            <a:extLst>
              <a:ext uri="{FF2B5EF4-FFF2-40B4-BE49-F238E27FC236}">
                <a16:creationId xmlns:a16="http://schemas.microsoft.com/office/drawing/2014/main" id="{E6417436-D417-4D6B-A559-4558762D027D}"/>
              </a:ext>
            </a:extLst>
          </p:cNvPr>
          <p:cNvSpPr txBox="1"/>
          <p:nvPr/>
        </p:nvSpPr>
        <p:spPr>
          <a:xfrm>
            <a:off x="4937756" y="4700988"/>
            <a:ext cx="6606988" cy="1477328"/>
          </a:xfrm>
          <a:prstGeom prst="rect">
            <a:avLst/>
          </a:prstGeom>
          <a:solidFill>
            <a:schemeClr val="accent1">
              <a:lumMod val="40000"/>
              <a:lumOff val="60000"/>
            </a:schemeClr>
          </a:solidFill>
        </p:spPr>
        <p:txBody>
          <a:bodyPr wrap="square" rtlCol="0">
            <a:spAutoFit/>
          </a:bodyPr>
          <a:lstStyle/>
          <a:p>
            <a:r>
              <a:rPr lang="fr-FR" b="1" dirty="0">
                <a:solidFill>
                  <a:schemeClr val="bg1"/>
                </a:solidFill>
              </a:rPr>
              <a:t>Le cadre de vie de votre commune va donc impacter l’attractivité pour vos :</a:t>
            </a:r>
          </a:p>
          <a:p>
            <a:pPr marL="285750" indent="-285750">
              <a:buFont typeface="Arial" panose="020B0604020202020204" pitchFamily="34" charset="0"/>
              <a:buChar char="•"/>
            </a:pPr>
            <a:r>
              <a:rPr lang="fr-FR" b="1" dirty="0">
                <a:solidFill>
                  <a:schemeClr val="bg1"/>
                </a:solidFill>
              </a:rPr>
              <a:t>Habitants</a:t>
            </a:r>
          </a:p>
          <a:p>
            <a:pPr marL="285750" indent="-285750">
              <a:buFont typeface="Arial" panose="020B0604020202020204" pitchFamily="34" charset="0"/>
              <a:buChar char="•"/>
            </a:pPr>
            <a:r>
              <a:rPr lang="fr-FR" b="1" dirty="0">
                <a:solidFill>
                  <a:schemeClr val="bg1"/>
                </a:solidFill>
              </a:rPr>
              <a:t>Visiteurs</a:t>
            </a:r>
          </a:p>
          <a:p>
            <a:pPr marL="285750" indent="-285750">
              <a:buFont typeface="Arial" panose="020B0604020202020204" pitchFamily="34" charset="0"/>
              <a:buChar char="•"/>
            </a:pPr>
            <a:r>
              <a:rPr lang="fr-FR" b="1" dirty="0">
                <a:solidFill>
                  <a:schemeClr val="bg1"/>
                </a:solidFill>
              </a:rPr>
              <a:t>Décideurs économiques</a:t>
            </a:r>
          </a:p>
        </p:txBody>
      </p:sp>
      <p:sp>
        <p:nvSpPr>
          <p:cNvPr id="6" name="ZoneTexte 5">
            <a:extLst>
              <a:ext uri="{FF2B5EF4-FFF2-40B4-BE49-F238E27FC236}">
                <a16:creationId xmlns:a16="http://schemas.microsoft.com/office/drawing/2014/main" id="{1929214B-8420-481B-8474-23ED22BAA5FD}"/>
              </a:ext>
            </a:extLst>
          </p:cNvPr>
          <p:cNvSpPr txBox="1"/>
          <p:nvPr/>
        </p:nvSpPr>
        <p:spPr>
          <a:xfrm>
            <a:off x="4982580" y="6381924"/>
            <a:ext cx="6625532" cy="253916"/>
          </a:xfrm>
          <a:prstGeom prst="rect">
            <a:avLst/>
          </a:prstGeom>
          <a:noFill/>
        </p:spPr>
        <p:txBody>
          <a:bodyPr wrap="none" rtlCol="0">
            <a:spAutoFit/>
          </a:bodyPr>
          <a:lstStyle/>
          <a:p>
            <a:r>
              <a:rPr lang="fr-FR" sz="1050" dirty="0">
                <a:solidFill>
                  <a:schemeClr val="accent1">
                    <a:lumMod val="60000"/>
                    <a:lumOff val="40000"/>
                  </a:schemeClr>
                </a:solidFill>
              </a:rPr>
              <a:t>https://www.latribune.fr/opinions/tribunes/alterite-ou-la-metamorphose-post-covid-des-sieges-sociaux-886455.html</a:t>
            </a:r>
          </a:p>
        </p:txBody>
      </p:sp>
    </p:spTree>
    <p:extLst>
      <p:ext uri="{BB962C8B-B14F-4D97-AF65-F5344CB8AC3E}">
        <p14:creationId xmlns:p14="http://schemas.microsoft.com/office/powerpoint/2010/main" val="1024452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ciel, extérieur, montagne, nature&#10;&#10;Description générée automatiquement">
            <a:extLst>
              <a:ext uri="{FF2B5EF4-FFF2-40B4-BE49-F238E27FC236}">
                <a16:creationId xmlns:a16="http://schemas.microsoft.com/office/drawing/2014/main" id="{F743E02D-0B7A-43DF-845E-352F13E70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Image 2" descr="Une image contenant texte&#10;&#10;Description générée automatiquement">
            <a:extLst>
              <a:ext uri="{FF2B5EF4-FFF2-40B4-BE49-F238E27FC236}">
                <a16:creationId xmlns:a16="http://schemas.microsoft.com/office/drawing/2014/main" id="{3FF4F8E3-BC0C-406E-BB90-12DB734B1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004" y="2702975"/>
            <a:ext cx="1769582" cy="983841"/>
          </a:xfrm>
          <a:prstGeom prst="rect">
            <a:avLst/>
          </a:prstGeom>
        </p:spPr>
      </p:pic>
      <p:sp>
        <p:nvSpPr>
          <p:cNvPr id="11" name="Titre 1">
            <a:extLst>
              <a:ext uri="{FF2B5EF4-FFF2-40B4-BE49-F238E27FC236}">
                <a16:creationId xmlns:a16="http://schemas.microsoft.com/office/drawing/2014/main" id="{B6FD7F43-7592-449F-9D5C-C235C535C231}"/>
              </a:ext>
            </a:extLst>
          </p:cNvPr>
          <p:cNvSpPr txBox="1">
            <a:spLocks/>
          </p:cNvSpPr>
          <p:nvPr/>
        </p:nvSpPr>
        <p:spPr>
          <a:xfrm>
            <a:off x="5495365" y="725753"/>
            <a:ext cx="6517342" cy="928922"/>
          </a:xfrm>
          <a:prstGeom prst="rect">
            <a:avLst/>
          </a:prstGeom>
          <a:no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rgbClr val="125A9F"/>
                </a:solidFill>
                <a:latin typeface="Futura Hv BT" panose="020B0702020204020204" pitchFamily="34" charset="0"/>
                <a:ea typeface="+mn-ea"/>
                <a:cs typeface="+mn-cs"/>
              </a:rPr>
              <a:t>Le cadre de vie au cœur de vos préoccupations</a:t>
            </a:r>
          </a:p>
        </p:txBody>
      </p:sp>
      <p:sp>
        <p:nvSpPr>
          <p:cNvPr id="13" name="Titre 1">
            <a:extLst>
              <a:ext uri="{FF2B5EF4-FFF2-40B4-BE49-F238E27FC236}">
                <a16:creationId xmlns:a16="http://schemas.microsoft.com/office/drawing/2014/main" id="{21610874-FA6E-408D-881F-88BC7B412BE6}"/>
              </a:ext>
            </a:extLst>
          </p:cNvPr>
          <p:cNvSpPr txBox="1">
            <a:spLocks/>
          </p:cNvSpPr>
          <p:nvPr/>
        </p:nvSpPr>
        <p:spPr>
          <a:xfrm>
            <a:off x="5652654" y="1654675"/>
            <a:ext cx="5766299" cy="2928755"/>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dirty="0">
                <a:solidFill>
                  <a:srgbClr val="7F7F7F"/>
                </a:solidFill>
                <a:latin typeface="+mn-lt"/>
                <a:ea typeface="+mn-ea"/>
                <a:cs typeface="+mn-cs"/>
              </a:rPr>
              <a:t>Label national de la qualité de vie </a:t>
            </a:r>
          </a:p>
          <a:p>
            <a:r>
              <a:rPr lang="fr-FR" sz="2000" dirty="0">
                <a:solidFill>
                  <a:srgbClr val="7F7F7F"/>
                </a:solidFill>
                <a:latin typeface="+mn-lt"/>
                <a:ea typeface="+mn-ea"/>
                <a:cs typeface="+mn-cs"/>
              </a:rPr>
              <a:t>Présent depuis plus de </a:t>
            </a:r>
            <a:r>
              <a:rPr lang="fr-FR" sz="2000" b="1" dirty="0">
                <a:solidFill>
                  <a:srgbClr val="7F7F7F"/>
                </a:solidFill>
                <a:latin typeface="+mn-lt"/>
                <a:ea typeface="+mn-ea"/>
                <a:cs typeface="+mn-cs"/>
              </a:rPr>
              <a:t>60 ans.</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Il récompense l’engagement des collectivités en faveur de l’amélioration du </a:t>
            </a:r>
            <a:r>
              <a:rPr lang="fr-FR" sz="2200" b="1" dirty="0">
                <a:solidFill>
                  <a:srgbClr val="7F7F7F"/>
                </a:solidFill>
                <a:latin typeface="+mn-lt"/>
                <a:ea typeface="+mn-ea"/>
                <a:cs typeface="+mn-cs"/>
              </a:rPr>
              <a:t>cadre de vie.</a:t>
            </a:r>
          </a:p>
          <a:p>
            <a:endParaRPr lang="fr-FR" sz="2000" dirty="0">
              <a:solidFill>
                <a:srgbClr val="7F7F7F"/>
              </a:solidFill>
              <a:latin typeface="+mn-lt"/>
              <a:ea typeface="+mn-ea"/>
              <a:cs typeface="+mn-cs"/>
            </a:endParaRPr>
          </a:p>
        </p:txBody>
      </p:sp>
      <p:pic>
        <p:nvPicPr>
          <p:cNvPr id="7" name="Image 6" descr="Une image contenant texte&#10;&#10;Description générée automatiquement">
            <a:extLst>
              <a:ext uri="{FF2B5EF4-FFF2-40B4-BE49-F238E27FC236}">
                <a16:creationId xmlns:a16="http://schemas.microsoft.com/office/drawing/2014/main" id="{A9D6A63A-EBD9-46DB-AE9E-85335FDA02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3050" y="226398"/>
            <a:ext cx="3028445" cy="872461"/>
          </a:xfrm>
          <a:prstGeom prst="rect">
            <a:avLst/>
          </a:prstGeom>
        </p:spPr>
      </p:pic>
    </p:spTree>
    <p:extLst>
      <p:ext uri="{BB962C8B-B14F-4D97-AF65-F5344CB8AC3E}">
        <p14:creationId xmlns:p14="http://schemas.microsoft.com/office/powerpoint/2010/main" val="283001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CF205E3F-7B7F-412E-A201-7B8195FDAB5B}"/>
              </a:ext>
            </a:extLst>
          </p:cNvPr>
          <p:cNvSpPr>
            <a:spLocks noGrp="1"/>
          </p:cNvSpPr>
          <p:nvPr>
            <p:ph type="title"/>
          </p:nvPr>
        </p:nvSpPr>
        <p:spPr>
          <a:xfrm>
            <a:off x="492759" y="365126"/>
            <a:ext cx="6853029" cy="373106"/>
          </a:xfrm>
          <a:solidFill>
            <a:schemeClr val="bg1"/>
          </a:solidFill>
          <a:ln>
            <a:solidFill>
              <a:schemeClr val="bg1"/>
            </a:solidFill>
          </a:ln>
        </p:spPr>
        <p:txBody>
          <a:bodyPr>
            <a:noAutofit/>
          </a:bodyPr>
          <a:lstStyle/>
          <a:p>
            <a:r>
              <a:rPr lang="fr-FR" sz="3200" dirty="0">
                <a:solidFill>
                  <a:srgbClr val="125A9F"/>
                </a:solidFill>
                <a:latin typeface="Futura Hv BT" panose="020B0702020204020204" pitchFamily="34" charset="0"/>
                <a:ea typeface="+mn-ea"/>
                <a:cs typeface="+mn-cs"/>
              </a:rPr>
              <a:t>Qu’est ce que le cadre de vie ?</a:t>
            </a:r>
          </a:p>
        </p:txBody>
      </p:sp>
      <p:sp>
        <p:nvSpPr>
          <p:cNvPr id="9" name="Titre 1">
            <a:extLst>
              <a:ext uri="{FF2B5EF4-FFF2-40B4-BE49-F238E27FC236}">
                <a16:creationId xmlns:a16="http://schemas.microsoft.com/office/drawing/2014/main" id="{ACE6DFBA-F610-432D-82C4-066D1033D323}"/>
              </a:ext>
            </a:extLst>
          </p:cNvPr>
          <p:cNvSpPr txBox="1">
            <a:spLocks/>
          </p:cNvSpPr>
          <p:nvPr/>
        </p:nvSpPr>
        <p:spPr>
          <a:xfrm>
            <a:off x="559434" y="981281"/>
            <a:ext cx="5863826" cy="4895438"/>
          </a:xfrm>
          <a:prstGeom prst="rect">
            <a:avLst/>
          </a:prstGeom>
          <a:noFill/>
          <a:ln>
            <a:solidFill>
              <a:schemeClr val="bg1"/>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a:solidFill>
                  <a:srgbClr val="7F7F7F"/>
                </a:solidFill>
                <a:latin typeface="+mn-lt"/>
                <a:ea typeface="+mn-ea"/>
                <a:cs typeface="+mn-cs"/>
              </a:rPr>
              <a:t>Lorsqu'on parle de cadre de vie, il est question de l'environnement naturel et bâti d'un milieu. </a:t>
            </a:r>
          </a:p>
          <a:p>
            <a:endParaRPr lang="fr-FR" sz="2000" b="1" dirty="0">
              <a:solidFill>
                <a:srgbClr val="7F7F7F"/>
              </a:solidFill>
              <a:latin typeface="+mn-lt"/>
              <a:ea typeface="+mn-ea"/>
              <a:cs typeface="+mn-cs"/>
            </a:endParaRPr>
          </a:p>
          <a:p>
            <a:r>
              <a:rPr lang="fr-FR" sz="2000" dirty="0">
                <a:solidFill>
                  <a:srgbClr val="7F7F7F"/>
                </a:solidFill>
                <a:latin typeface="+mn-lt"/>
                <a:ea typeface="+mn-ea"/>
                <a:cs typeface="+mn-cs"/>
              </a:rPr>
              <a:t>Cela fait référence à tout ce qui nous entoure et que l'on trouve en milieu urbain, forestier et agricole: à </a:t>
            </a:r>
            <a:r>
              <a:rPr lang="fr-FR" sz="2600" b="1" dirty="0">
                <a:solidFill>
                  <a:srgbClr val="7F7F7F"/>
                </a:solidFill>
                <a:latin typeface="+mn-lt"/>
                <a:ea typeface="+mn-ea"/>
                <a:cs typeface="+mn-cs"/>
              </a:rPr>
              <a:t>l'eau</a:t>
            </a:r>
            <a:r>
              <a:rPr lang="fr-FR" sz="2000" dirty="0">
                <a:solidFill>
                  <a:srgbClr val="7F7F7F"/>
                </a:solidFill>
                <a:latin typeface="+mn-lt"/>
                <a:ea typeface="+mn-ea"/>
                <a:cs typeface="+mn-cs"/>
              </a:rPr>
              <a:t> que l'on boit ou que l'on utilise pour diverses activités, à </a:t>
            </a:r>
            <a:r>
              <a:rPr lang="fr-FR" sz="2600" b="1" dirty="0">
                <a:solidFill>
                  <a:srgbClr val="7F7F7F"/>
                </a:solidFill>
                <a:latin typeface="+mn-lt"/>
                <a:ea typeface="+mn-ea"/>
                <a:cs typeface="+mn-cs"/>
              </a:rPr>
              <a:t>l'air</a:t>
            </a:r>
            <a:r>
              <a:rPr lang="fr-FR" sz="2000" dirty="0">
                <a:solidFill>
                  <a:srgbClr val="7F7F7F"/>
                </a:solidFill>
                <a:latin typeface="+mn-lt"/>
                <a:ea typeface="+mn-ea"/>
                <a:cs typeface="+mn-cs"/>
              </a:rPr>
              <a:t> que l'on respire, au</a:t>
            </a:r>
            <a:r>
              <a:rPr lang="fr-FR" sz="2800" b="1" dirty="0">
                <a:solidFill>
                  <a:srgbClr val="7F7F7F"/>
                </a:solidFill>
                <a:latin typeface="+mn-lt"/>
                <a:ea typeface="+mn-ea"/>
                <a:cs typeface="+mn-cs"/>
              </a:rPr>
              <a:t> sol </a:t>
            </a:r>
            <a:r>
              <a:rPr lang="fr-FR" sz="2000" dirty="0">
                <a:solidFill>
                  <a:srgbClr val="7F7F7F"/>
                </a:solidFill>
                <a:latin typeface="+mn-lt"/>
                <a:ea typeface="+mn-ea"/>
                <a:cs typeface="+mn-cs"/>
              </a:rPr>
              <a:t>servant d'assise à diverses activités humaines; à des phénomènes naturels; à des paysages urbains à des paysages agricoles et forestiers.</a:t>
            </a:r>
          </a:p>
          <a:p>
            <a:endParaRPr lang="fr-FR" sz="2000" dirty="0">
              <a:solidFill>
                <a:srgbClr val="7F7F7F"/>
              </a:solidFill>
              <a:latin typeface="+mn-lt"/>
              <a:ea typeface="+mn-ea"/>
              <a:cs typeface="+mn-cs"/>
            </a:endParaRPr>
          </a:p>
          <a:p>
            <a:r>
              <a:rPr lang="fr-FR" sz="2000" dirty="0">
                <a:solidFill>
                  <a:srgbClr val="7F7F7F"/>
                </a:solidFill>
                <a:latin typeface="+mn-lt"/>
                <a:ea typeface="+mn-ea"/>
                <a:cs typeface="+mn-cs"/>
              </a:rPr>
              <a:t>Par ses actions l'homme peut altérer son environnement naturel ou bâti.</a:t>
            </a:r>
          </a:p>
          <a:p>
            <a:endParaRPr lang="fr-FR" sz="2000" dirty="0">
              <a:solidFill>
                <a:srgbClr val="7F7F7F"/>
              </a:solidFill>
              <a:latin typeface="+mn-lt"/>
              <a:ea typeface="+mn-ea"/>
              <a:cs typeface="+mn-cs"/>
            </a:endParaRPr>
          </a:p>
          <a:p>
            <a:r>
              <a:rPr lang="fr-FR" sz="2000" b="1" dirty="0">
                <a:solidFill>
                  <a:srgbClr val="125A9F"/>
                </a:solidFill>
                <a:latin typeface="+mn-lt"/>
                <a:ea typeface="+mn-ea"/>
                <a:cs typeface="+mn-cs"/>
              </a:rPr>
              <a:t>La protection de ce cadre de vie </a:t>
            </a:r>
            <a:r>
              <a:rPr lang="fr-FR" sz="2000" dirty="0">
                <a:solidFill>
                  <a:srgbClr val="7F7F7F"/>
                </a:solidFill>
                <a:latin typeface="+mn-lt"/>
                <a:ea typeface="+mn-ea"/>
                <a:cs typeface="+mn-cs"/>
              </a:rPr>
              <a:t>se doit d'être une préoccupation constante puisqu'elle devient un facteur important pour garder les résidents ou pour attirer les visiteurs.</a:t>
            </a:r>
          </a:p>
        </p:txBody>
      </p:sp>
      <p:pic>
        <p:nvPicPr>
          <p:cNvPr id="11" name="Image 10" descr="Une image contenant ciel, extérieur, personne, différent&#10;&#10;Description générée automatiquement">
            <a:extLst>
              <a:ext uri="{FF2B5EF4-FFF2-40B4-BE49-F238E27FC236}">
                <a16:creationId xmlns:a16="http://schemas.microsoft.com/office/drawing/2014/main" id="{B895BCE7-B1BC-4402-8F25-6A2ABCE4B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5789" y="0"/>
            <a:ext cx="4846211" cy="6858000"/>
          </a:xfrm>
          <a:prstGeom prst="rect">
            <a:avLst/>
          </a:prstGeom>
        </p:spPr>
      </p:pic>
      <p:pic>
        <p:nvPicPr>
          <p:cNvPr id="3" name="Image 2">
            <a:extLst>
              <a:ext uri="{FF2B5EF4-FFF2-40B4-BE49-F238E27FC236}">
                <a16:creationId xmlns:a16="http://schemas.microsoft.com/office/drawing/2014/main" id="{EC29F9BA-A119-466B-AA6A-B94565417816}"/>
              </a:ext>
            </a:extLst>
          </p:cNvPr>
          <p:cNvPicPr>
            <a:picLocks noChangeAspect="1"/>
          </p:cNvPicPr>
          <p:nvPr/>
        </p:nvPicPr>
        <p:blipFill>
          <a:blip r:embed="rId4"/>
          <a:stretch>
            <a:fillRect/>
          </a:stretch>
        </p:blipFill>
        <p:spPr>
          <a:xfrm>
            <a:off x="559434" y="6119768"/>
            <a:ext cx="3962400" cy="493776"/>
          </a:xfrm>
          <a:prstGeom prst="rect">
            <a:avLst/>
          </a:prstGeom>
        </p:spPr>
      </p:pic>
    </p:spTree>
    <p:extLst>
      <p:ext uri="{BB962C8B-B14F-4D97-AF65-F5344CB8AC3E}">
        <p14:creationId xmlns:p14="http://schemas.microsoft.com/office/powerpoint/2010/main" val="1177819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herbe, extérieur, ciel, nature&#10;&#10;Description générée automatiquement">
            <a:extLst>
              <a:ext uri="{FF2B5EF4-FFF2-40B4-BE49-F238E27FC236}">
                <a16:creationId xmlns:a16="http://schemas.microsoft.com/office/drawing/2014/main" id="{38BF3620-5AD0-45A8-8C36-9E04714C36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3699" y="0"/>
            <a:ext cx="4848301" cy="6858000"/>
          </a:xfrm>
          <a:prstGeom prst="rect">
            <a:avLst/>
          </a:prstGeom>
        </p:spPr>
      </p:pic>
      <p:sp>
        <p:nvSpPr>
          <p:cNvPr id="10" name="Titre 1">
            <a:extLst>
              <a:ext uri="{FF2B5EF4-FFF2-40B4-BE49-F238E27FC236}">
                <a16:creationId xmlns:a16="http://schemas.microsoft.com/office/drawing/2014/main" id="{C97A5DAA-CC05-4755-865C-2772FB4E4608}"/>
              </a:ext>
            </a:extLst>
          </p:cNvPr>
          <p:cNvSpPr txBox="1">
            <a:spLocks/>
          </p:cNvSpPr>
          <p:nvPr/>
        </p:nvSpPr>
        <p:spPr>
          <a:xfrm>
            <a:off x="490670" y="795535"/>
            <a:ext cx="6853029" cy="373106"/>
          </a:xfrm>
          <a:prstGeom prst="rect">
            <a:avLst/>
          </a:prstGeom>
          <a:solidFill>
            <a:schemeClr val="bg1"/>
          </a:solid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rgbClr val="125A9F"/>
                </a:solidFill>
                <a:latin typeface="Futura Hv BT" panose="020B0702020204020204" pitchFamily="34" charset="0"/>
                <a:ea typeface="+mn-ea"/>
                <a:cs typeface="+mn-cs"/>
              </a:rPr>
              <a:t>Le silence … pour sortir des sentiers battus</a:t>
            </a:r>
          </a:p>
        </p:txBody>
      </p:sp>
      <p:sp>
        <p:nvSpPr>
          <p:cNvPr id="12" name="Titre 1">
            <a:extLst>
              <a:ext uri="{FF2B5EF4-FFF2-40B4-BE49-F238E27FC236}">
                <a16:creationId xmlns:a16="http://schemas.microsoft.com/office/drawing/2014/main" id="{B2DCD76C-06C5-4043-8D7F-116B391E78F7}"/>
              </a:ext>
            </a:extLst>
          </p:cNvPr>
          <p:cNvSpPr txBox="1">
            <a:spLocks/>
          </p:cNvSpPr>
          <p:nvPr/>
        </p:nvSpPr>
        <p:spPr>
          <a:xfrm>
            <a:off x="490670" y="1539513"/>
            <a:ext cx="6371948" cy="1762670"/>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solidFill>
                  <a:srgbClr val="7F7F7F"/>
                </a:solidFill>
                <a:latin typeface="+mn-lt"/>
                <a:ea typeface="+mn-ea"/>
                <a:cs typeface="+mn-cs"/>
              </a:rPr>
              <a:t>« Le silence est une espèce en voie de disparition » dit Gordon </a:t>
            </a:r>
            <a:r>
              <a:rPr lang="fr-FR" sz="1800" dirty="0" err="1">
                <a:solidFill>
                  <a:srgbClr val="7F7F7F"/>
                </a:solidFill>
                <a:latin typeface="+mn-lt"/>
                <a:ea typeface="+mn-ea"/>
                <a:cs typeface="+mn-cs"/>
              </a:rPr>
              <a:t>Hempton</a:t>
            </a:r>
            <a:r>
              <a:rPr lang="fr-FR" sz="1800" dirty="0">
                <a:solidFill>
                  <a:srgbClr val="7F7F7F"/>
                </a:solidFill>
                <a:latin typeface="+mn-lt"/>
                <a:ea typeface="+mn-ea"/>
                <a:cs typeface="+mn-cs"/>
              </a:rPr>
              <a:t>, spécialisé dans l’enregistrement des voix de la nature.</a:t>
            </a:r>
          </a:p>
          <a:p>
            <a:r>
              <a:rPr lang="fr-FR" sz="1800" dirty="0">
                <a:solidFill>
                  <a:srgbClr val="7F7F7F"/>
                </a:solidFill>
                <a:latin typeface="+mn-lt"/>
                <a:ea typeface="+mn-ea"/>
                <a:cs typeface="+mn-cs"/>
              </a:rPr>
              <a:t>Ce n’est pas une absence de son, mais une absence de bruit qui est souhaitable.</a:t>
            </a:r>
          </a:p>
          <a:p>
            <a:r>
              <a:rPr lang="fr-FR" sz="1800" b="1" dirty="0">
                <a:solidFill>
                  <a:srgbClr val="7F7F7F"/>
                </a:solidFill>
                <a:latin typeface="+mn-lt"/>
                <a:ea typeface="+mn-ea"/>
                <a:cs typeface="+mn-cs"/>
              </a:rPr>
              <a:t>Source : Home </a:t>
            </a:r>
            <a:r>
              <a:rPr lang="fr-FR" sz="1800" b="1" dirty="0" err="1">
                <a:solidFill>
                  <a:srgbClr val="7F7F7F"/>
                </a:solidFill>
                <a:latin typeface="+mn-lt"/>
                <a:ea typeface="+mn-ea"/>
                <a:cs typeface="+mn-cs"/>
              </a:rPr>
              <a:t>is</a:t>
            </a:r>
            <a:r>
              <a:rPr lang="fr-FR" sz="1800" b="1" dirty="0">
                <a:solidFill>
                  <a:srgbClr val="7F7F7F"/>
                </a:solidFill>
                <a:latin typeface="+mn-lt"/>
                <a:ea typeface="+mn-ea"/>
                <a:cs typeface="+mn-cs"/>
              </a:rPr>
              <a:t> …</a:t>
            </a:r>
          </a:p>
        </p:txBody>
      </p:sp>
      <p:sp>
        <p:nvSpPr>
          <p:cNvPr id="4" name="Rectangle 5">
            <a:extLst>
              <a:ext uri="{FF2B5EF4-FFF2-40B4-BE49-F238E27FC236}">
                <a16:creationId xmlns:a16="http://schemas.microsoft.com/office/drawing/2014/main" id="{43643409-6373-4AC6-8C9C-F7B17664ACC3}"/>
              </a:ext>
            </a:extLst>
          </p:cNvPr>
          <p:cNvSpPr>
            <a:spLocks noChangeArrowheads="1"/>
          </p:cNvSpPr>
          <p:nvPr/>
        </p:nvSpPr>
        <p:spPr bwMode="auto">
          <a:xfrm>
            <a:off x="277091" y="36945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3" name="Titre 1">
            <a:extLst>
              <a:ext uri="{FF2B5EF4-FFF2-40B4-BE49-F238E27FC236}">
                <a16:creationId xmlns:a16="http://schemas.microsoft.com/office/drawing/2014/main" id="{D47B6F28-C9D4-4CBA-B17C-E8F9388F7FD4}"/>
              </a:ext>
            </a:extLst>
          </p:cNvPr>
          <p:cNvSpPr txBox="1">
            <a:spLocks/>
          </p:cNvSpPr>
          <p:nvPr/>
        </p:nvSpPr>
        <p:spPr>
          <a:xfrm>
            <a:off x="490670" y="3302183"/>
            <a:ext cx="6371948" cy="2044883"/>
          </a:xfrm>
          <a:prstGeom prst="rect">
            <a:avLst/>
          </a:prstGeom>
          <a:noFill/>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solidFill>
                  <a:srgbClr val="7F7F7F"/>
                </a:solidFill>
                <a:latin typeface="+mn-lt"/>
                <a:ea typeface="+mn-ea"/>
                <a:cs typeface="+mn-cs"/>
              </a:rPr>
              <a:t>Le silence et ses voies ouvrent les portes d’une véritable beauté, qui réveillent la mémoire et attisent l’imaginaire, …, alors que le stress de l’existence contemporaine, urbaine, </a:t>
            </a:r>
            <a:r>
              <a:rPr lang="fr-FR" sz="1800" dirty="0" err="1">
                <a:solidFill>
                  <a:srgbClr val="7F7F7F"/>
                </a:solidFill>
                <a:latin typeface="+mn-lt"/>
                <a:ea typeface="+mn-ea"/>
                <a:cs typeface="+mn-cs"/>
              </a:rPr>
              <a:t>hyperstructurée</a:t>
            </a:r>
            <a:r>
              <a:rPr lang="fr-FR" sz="1800" dirty="0">
                <a:solidFill>
                  <a:srgbClr val="7F7F7F"/>
                </a:solidFill>
                <a:latin typeface="+mn-lt"/>
                <a:ea typeface="+mn-ea"/>
                <a:cs typeface="+mn-cs"/>
              </a:rPr>
              <a:t> bride les potentialités uniques dont nous sommes dépositaires.   </a:t>
            </a:r>
          </a:p>
          <a:p>
            <a:r>
              <a:rPr lang="fr-FR" sz="1800" b="1" dirty="0">
                <a:solidFill>
                  <a:srgbClr val="7F7F7F"/>
                </a:solidFill>
                <a:latin typeface="+mn-lt"/>
                <a:ea typeface="+mn-ea"/>
                <a:cs typeface="+mn-cs"/>
              </a:rPr>
              <a:t>Source : Gérard </a:t>
            </a:r>
            <a:r>
              <a:rPr lang="fr-FR" sz="1800" b="1" dirty="0" err="1">
                <a:solidFill>
                  <a:srgbClr val="7F7F7F"/>
                </a:solidFill>
                <a:latin typeface="+mn-lt"/>
                <a:ea typeface="+mn-ea"/>
                <a:cs typeface="+mn-cs"/>
              </a:rPr>
              <a:t>Kosicki</a:t>
            </a:r>
            <a:r>
              <a:rPr lang="fr-FR" sz="1800" b="1" dirty="0">
                <a:solidFill>
                  <a:srgbClr val="7F7F7F"/>
                </a:solidFill>
                <a:latin typeface="+mn-lt"/>
                <a:ea typeface="+mn-ea"/>
                <a:cs typeface="+mn-cs"/>
              </a:rPr>
              <a:t> - Home </a:t>
            </a:r>
            <a:r>
              <a:rPr lang="fr-FR" sz="1800" b="1" dirty="0" err="1">
                <a:solidFill>
                  <a:srgbClr val="7F7F7F"/>
                </a:solidFill>
                <a:latin typeface="+mn-lt"/>
                <a:ea typeface="+mn-ea"/>
                <a:cs typeface="+mn-cs"/>
              </a:rPr>
              <a:t>is</a:t>
            </a:r>
            <a:r>
              <a:rPr lang="fr-FR" sz="1800" b="1" dirty="0">
                <a:solidFill>
                  <a:srgbClr val="7F7F7F"/>
                </a:solidFill>
                <a:latin typeface="+mn-lt"/>
                <a:ea typeface="+mn-ea"/>
                <a:cs typeface="+mn-cs"/>
              </a:rPr>
              <a:t> …</a:t>
            </a:r>
          </a:p>
        </p:txBody>
      </p:sp>
      <p:sp>
        <p:nvSpPr>
          <p:cNvPr id="14" name="Titre 1">
            <a:extLst>
              <a:ext uri="{FF2B5EF4-FFF2-40B4-BE49-F238E27FC236}">
                <a16:creationId xmlns:a16="http://schemas.microsoft.com/office/drawing/2014/main" id="{93E7D9C5-AABC-4CAB-AECD-78D21E32B556}"/>
              </a:ext>
            </a:extLst>
          </p:cNvPr>
          <p:cNvSpPr txBox="1">
            <a:spLocks/>
          </p:cNvSpPr>
          <p:nvPr/>
        </p:nvSpPr>
        <p:spPr>
          <a:xfrm>
            <a:off x="490670" y="5618542"/>
            <a:ext cx="6371948" cy="887846"/>
          </a:xfrm>
          <a:prstGeom prst="rect">
            <a:avLst/>
          </a:prstGeom>
          <a:ln/>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a:solidFill>
                  <a:schemeClr val="bg1">
                    <a:lumMod val="95000"/>
                  </a:schemeClr>
                </a:solidFill>
                <a:latin typeface="Futura Std Book" panose="020B0502020204020303" pitchFamily="34" charset="0"/>
                <a:ea typeface="+mn-ea"/>
                <a:cs typeface="+mn-cs"/>
              </a:rPr>
              <a:t>Pour ces raisons, le cadre de vie est devenu primordial, particulièrement récemment.</a:t>
            </a:r>
            <a:endParaRPr lang="fr-FR" sz="1800" b="1" dirty="0">
              <a:solidFill>
                <a:schemeClr val="bg1">
                  <a:lumMod val="95000"/>
                </a:schemeClr>
              </a:solidFill>
              <a:latin typeface="Futura Std Book" panose="020B0502020204020303" pitchFamily="34" charset="0"/>
              <a:ea typeface="+mn-ea"/>
              <a:cs typeface="+mn-cs"/>
            </a:endParaRPr>
          </a:p>
        </p:txBody>
      </p:sp>
    </p:spTree>
    <p:extLst>
      <p:ext uri="{BB962C8B-B14F-4D97-AF65-F5344CB8AC3E}">
        <p14:creationId xmlns:p14="http://schemas.microsoft.com/office/powerpoint/2010/main" val="3305587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Une image contenant texte, extérieur, lieu de culte, différent&#10;&#10;Description générée automatiquement">
            <a:extLst>
              <a:ext uri="{FF2B5EF4-FFF2-40B4-BE49-F238E27FC236}">
                <a16:creationId xmlns:a16="http://schemas.microsoft.com/office/drawing/2014/main" id="{FA09F479-AA87-464F-A52E-29A321383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re 1">
            <a:extLst>
              <a:ext uri="{FF2B5EF4-FFF2-40B4-BE49-F238E27FC236}">
                <a16:creationId xmlns:a16="http://schemas.microsoft.com/office/drawing/2014/main" id="{F3E59C6F-9795-41A9-AA2A-8635CC670550}"/>
              </a:ext>
            </a:extLst>
          </p:cNvPr>
          <p:cNvSpPr txBox="1">
            <a:spLocks/>
          </p:cNvSpPr>
          <p:nvPr/>
        </p:nvSpPr>
        <p:spPr>
          <a:xfrm>
            <a:off x="4061012" y="2819579"/>
            <a:ext cx="7106989" cy="568325"/>
          </a:xfrm>
          <a:prstGeom prst="rect">
            <a:avLst/>
          </a:prstGeom>
          <a:noFill/>
          <a:ln>
            <a:noFill/>
          </a:ln>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200" b="1" dirty="0">
                <a:solidFill>
                  <a:schemeClr val="bg1"/>
                </a:solidFill>
                <a:latin typeface="Futura Std Book" panose="020B0502020204020303" pitchFamily="34" charset="0"/>
              </a:rPr>
              <a:t>Cadre de vie vu par les touristes et les résidents</a:t>
            </a:r>
          </a:p>
        </p:txBody>
      </p:sp>
      <p:sp>
        <p:nvSpPr>
          <p:cNvPr id="7" name="Titre 1">
            <a:extLst>
              <a:ext uri="{FF2B5EF4-FFF2-40B4-BE49-F238E27FC236}">
                <a16:creationId xmlns:a16="http://schemas.microsoft.com/office/drawing/2014/main" id="{9378C718-A071-4FB8-8D7C-4F864594B183}"/>
              </a:ext>
            </a:extLst>
          </p:cNvPr>
          <p:cNvSpPr txBox="1">
            <a:spLocks/>
          </p:cNvSpPr>
          <p:nvPr/>
        </p:nvSpPr>
        <p:spPr>
          <a:xfrm>
            <a:off x="5445296" y="3270696"/>
            <a:ext cx="5065161" cy="568325"/>
          </a:xfrm>
          <a:prstGeom prst="rect">
            <a:avLst/>
          </a:prstGeom>
          <a:noFill/>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r-FR" sz="3600" dirty="0">
                <a:solidFill>
                  <a:schemeClr val="bg1"/>
                </a:solidFill>
                <a:latin typeface="Futura Std Book" panose="020B0502020204020303" pitchFamily="34" charset="0"/>
              </a:rPr>
              <a:t>Deux visions …</a:t>
            </a:r>
          </a:p>
        </p:txBody>
      </p:sp>
    </p:spTree>
    <p:extLst>
      <p:ext uri="{BB962C8B-B14F-4D97-AF65-F5344CB8AC3E}">
        <p14:creationId xmlns:p14="http://schemas.microsoft.com/office/powerpoint/2010/main" val="47939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arbre, extérieur, ciel, plante&#10;&#10;Description générée automatiquement">
            <a:extLst>
              <a:ext uri="{FF2B5EF4-FFF2-40B4-BE49-F238E27FC236}">
                <a16:creationId xmlns:a16="http://schemas.microsoft.com/office/drawing/2014/main" id="{65305C0D-531D-4058-A203-124160379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3699" y="0"/>
            <a:ext cx="4848301" cy="6858000"/>
          </a:xfrm>
          <a:prstGeom prst="rect">
            <a:avLst/>
          </a:prstGeom>
        </p:spPr>
      </p:pic>
      <p:sp>
        <p:nvSpPr>
          <p:cNvPr id="10" name="Titre 1">
            <a:extLst>
              <a:ext uri="{FF2B5EF4-FFF2-40B4-BE49-F238E27FC236}">
                <a16:creationId xmlns:a16="http://schemas.microsoft.com/office/drawing/2014/main" id="{A12FFA76-FB7F-4DE0-8490-9C71E0B7B5D4}"/>
              </a:ext>
            </a:extLst>
          </p:cNvPr>
          <p:cNvSpPr txBox="1">
            <a:spLocks/>
          </p:cNvSpPr>
          <p:nvPr/>
        </p:nvSpPr>
        <p:spPr>
          <a:xfrm>
            <a:off x="490670" y="205740"/>
            <a:ext cx="10985050" cy="1142999"/>
          </a:xfrm>
          <a:prstGeom prst="rect">
            <a:avLst/>
          </a:prstGeom>
          <a:solidFill>
            <a:schemeClr val="bg1"/>
          </a:solidFill>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rgbClr val="125A9F"/>
                </a:solidFill>
                <a:latin typeface="Futura Hv BT" panose="020B0702020204020204" pitchFamily="34" charset="0"/>
                <a:ea typeface="+mn-ea"/>
                <a:cs typeface="+mn-cs"/>
              </a:rPr>
              <a:t>LA QUALITE DE L’EXPERIENCE VECUE PAR LES VISITEURS EN AUVERGNE-RHÔNE-ALPES  </a:t>
            </a:r>
            <a:r>
              <a:rPr lang="fr-FR" sz="2000" b="1" dirty="0">
                <a:solidFill>
                  <a:srgbClr val="125A9F"/>
                </a:solidFill>
                <a:latin typeface="Futura Hv BT" panose="020B0702020204020204" pitchFamily="34" charset="0"/>
                <a:ea typeface="+mn-ea"/>
                <a:cs typeface="+mn-cs"/>
              </a:rPr>
              <a:t>TCI </a:t>
            </a:r>
            <a:r>
              <a:rPr lang="fr-FR" sz="2000" b="1" dirty="0" err="1">
                <a:solidFill>
                  <a:srgbClr val="125A9F"/>
                </a:solidFill>
                <a:latin typeface="Futura Hv BT" panose="020B0702020204020204" pitchFamily="34" charset="0"/>
                <a:ea typeface="+mn-ea"/>
                <a:cs typeface="+mn-cs"/>
              </a:rPr>
              <a:t>Research</a:t>
            </a:r>
            <a:endParaRPr lang="fr-FR" sz="3200" b="1" dirty="0">
              <a:solidFill>
                <a:srgbClr val="125A9F"/>
              </a:solidFill>
              <a:latin typeface="Futura Hv BT" panose="020B0702020204020204" pitchFamily="34" charset="0"/>
              <a:ea typeface="+mn-ea"/>
              <a:cs typeface="+mn-cs"/>
            </a:endParaRPr>
          </a:p>
        </p:txBody>
      </p:sp>
      <p:pic>
        <p:nvPicPr>
          <p:cNvPr id="7" name="Image 6">
            <a:extLst>
              <a:ext uri="{FF2B5EF4-FFF2-40B4-BE49-F238E27FC236}">
                <a16:creationId xmlns:a16="http://schemas.microsoft.com/office/drawing/2014/main" id="{9C1742A0-D382-47F0-9AD6-4D672E326E69}"/>
              </a:ext>
            </a:extLst>
          </p:cNvPr>
          <p:cNvPicPr>
            <a:picLocks noChangeAspect="1"/>
          </p:cNvPicPr>
          <p:nvPr/>
        </p:nvPicPr>
        <p:blipFill rotWithShape="1">
          <a:blip r:embed="rId4"/>
          <a:srcRect l="1469"/>
          <a:stretch/>
        </p:blipFill>
        <p:spPr>
          <a:xfrm>
            <a:off x="145852" y="1426844"/>
            <a:ext cx="11900296" cy="5353050"/>
          </a:xfrm>
          <a:prstGeom prst="rect">
            <a:avLst/>
          </a:prstGeom>
        </p:spPr>
      </p:pic>
      <p:sp>
        <p:nvSpPr>
          <p:cNvPr id="9" name="Flèche : droite 8">
            <a:extLst>
              <a:ext uri="{FF2B5EF4-FFF2-40B4-BE49-F238E27FC236}">
                <a16:creationId xmlns:a16="http://schemas.microsoft.com/office/drawing/2014/main" id="{8983B2DB-9D49-48FD-91FF-E272519F5E75}"/>
              </a:ext>
            </a:extLst>
          </p:cNvPr>
          <p:cNvSpPr/>
          <p:nvPr/>
        </p:nvSpPr>
        <p:spPr>
          <a:xfrm>
            <a:off x="868520" y="3322529"/>
            <a:ext cx="1064712" cy="21294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1" name="Flèche : droite 10">
            <a:extLst>
              <a:ext uri="{FF2B5EF4-FFF2-40B4-BE49-F238E27FC236}">
                <a16:creationId xmlns:a16="http://schemas.microsoft.com/office/drawing/2014/main" id="{E35BEC78-90C4-41AF-ABDE-8A0FD0FEAE2F}"/>
              </a:ext>
            </a:extLst>
          </p:cNvPr>
          <p:cNvSpPr/>
          <p:nvPr/>
        </p:nvSpPr>
        <p:spPr>
          <a:xfrm>
            <a:off x="145852" y="4538356"/>
            <a:ext cx="1064712" cy="21294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30172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5FC58BA-77C1-4058-88FA-0D9973188BBF}"/>
              </a:ext>
            </a:extLst>
          </p:cNvPr>
          <p:cNvSpPr>
            <a:spLocks noGrp="1"/>
          </p:cNvSpPr>
          <p:nvPr>
            <p:ph sz="half" idx="1"/>
          </p:nvPr>
        </p:nvSpPr>
        <p:spPr>
          <a:xfrm>
            <a:off x="5879083" y="1155863"/>
            <a:ext cx="5492955" cy="399302"/>
          </a:xfrm>
        </p:spPr>
        <p:txBody>
          <a:bodyPr>
            <a:normAutofit lnSpcReduction="10000"/>
          </a:bodyPr>
          <a:lstStyle/>
          <a:p>
            <a:r>
              <a:rPr lang="fr-FR" sz="2300" dirty="0"/>
              <a:t>Quelle influence du tourisme ?</a:t>
            </a:r>
          </a:p>
          <a:p>
            <a:endParaRPr lang="fr-FR" dirty="0"/>
          </a:p>
        </p:txBody>
      </p:sp>
      <p:sp>
        <p:nvSpPr>
          <p:cNvPr id="3" name="Espace réservé du texte 2">
            <a:extLst>
              <a:ext uri="{FF2B5EF4-FFF2-40B4-BE49-F238E27FC236}">
                <a16:creationId xmlns:a16="http://schemas.microsoft.com/office/drawing/2014/main" id="{B191A908-6467-41D3-9EE7-6EC3E0539707}"/>
              </a:ext>
            </a:extLst>
          </p:cNvPr>
          <p:cNvSpPr>
            <a:spLocks noGrp="1"/>
          </p:cNvSpPr>
          <p:nvPr>
            <p:ph type="body" sz="quarter" idx="11"/>
          </p:nvPr>
        </p:nvSpPr>
        <p:spPr>
          <a:xfrm>
            <a:off x="5879083" y="1857902"/>
            <a:ext cx="5837105" cy="314325"/>
          </a:xfrm>
        </p:spPr>
        <p:txBody>
          <a:bodyPr/>
          <a:lstStyle/>
          <a:p>
            <a:r>
              <a:rPr lang="fr-FR" dirty="0"/>
              <a:t>Une influence du tourisme jugée plutôt favorable, des attentes liées à </a:t>
            </a:r>
            <a:r>
              <a:rPr lang="fr-FR" sz="1600" dirty="0"/>
              <a:t>la</a:t>
            </a:r>
            <a:r>
              <a:rPr lang="fr-FR" dirty="0"/>
              <a:t> durabilité émergent.</a:t>
            </a:r>
          </a:p>
          <a:p>
            <a:endParaRPr lang="fr-FR" dirty="0"/>
          </a:p>
        </p:txBody>
      </p:sp>
      <p:sp>
        <p:nvSpPr>
          <p:cNvPr id="5" name="Titre 4">
            <a:extLst>
              <a:ext uri="{FF2B5EF4-FFF2-40B4-BE49-F238E27FC236}">
                <a16:creationId xmlns:a16="http://schemas.microsoft.com/office/drawing/2014/main" id="{208B9770-315E-4AF4-BB2C-E51B357F4D67}"/>
              </a:ext>
            </a:extLst>
          </p:cNvPr>
          <p:cNvSpPr>
            <a:spLocks noGrp="1"/>
          </p:cNvSpPr>
          <p:nvPr>
            <p:ph type="title"/>
          </p:nvPr>
        </p:nvSpPr>
        <p:spPr>
          <a:xfrm>
            <a:off x="5708073" y="-42371"/>
            <a:ext cx="6179127" cy="555728"/>
          </a:xfrm>
        </p:spPr>
        <p:txBody>
          <a:bodyPr>
            <a:normAutofit/>
          </a:bodyPr>
          <a:lstStyle/>
          <a:p>
            <a:pPr algn="ctr"/>
            <a:r>
              <a:rPr lang="fr-FR" dirty="0"/>
              <a:t>Impact du tourisme</a:t>
            </a:r>
          </a:p>
        </p:txBody>
      </p:sp>
      <p:sp>
        <p:nvSpPr>
          <p:cNvPr id="7" name="Espace réservé du texte 5">
            <a:extLst>
              <a:ext uri="{FF2B5EF4-FFF2-40B4-BE49-F238E27FC236}">
                <a16:creationId xmlns:a16="http://schemas.microsoft.com/office/drawing/2014/main" id="{FB0EDD74-FBBE-4D35-9B73-D69ACC1CE7A0}"/>
              </a:ext>
            </a:extLst>
          </p:cNvPr>
          <p:cNvSpPr>
            <a:spLocks noGrp="1"/>
          </p:cNvSpPr>
          <p:nvPr>
            <p:ph type="body" sz="quarter" idx="4294967295"/>
          </p:nvPr>
        </p:nvSpPr>
        <p:spPr>
          <a:xfrm>
            <a:off x="1614030" y="629455"/>
            <a:ext cx="3391207" cy="492125"/>
          </a:xfrm>
        </p:spPr>
        <p:txBody>
          <a:bodyPr>
            <a:normAutofit/>
          </a:bodyPr>
          <a:lstStyle/>
          <a:p>
            <a:endParaRPr lang="fr-FR">
              <a:solidFill>
                <a:schemeClr val="accent1">
                  <a:lumMod val="40000"/>
                  <a:lumOff val="60000"/>
                </a:schemeClr>
              </a:solidFill>
            </a:endParaRPr>
          </a:p>
        </p:txBody>
      </p:sp>
      <p:sp>
        <p:nvSpPr>
          <p:cNvPr id="8" name="Rectangle 7">
            <a:extLst>
              <a:ext uri="{FF2B5EF4-FFF2-40B4-BE49-F238E27FC236}">
                <a16:creationId xmlns:a16="http://schemas.microsoft.com/office/drawing/2014/main" id="{6E025380-4B01-4411-8C2C-13A2E6960B6D}"/>
              </a:ext>
            </a:extLst>
          </p:cNvPr>
          <p:cNvSpPr/>
          <p:nvPr/>
        </p:nvSpPr>
        <p:spPr>
          <a:xfrm>
            <a:off x="-48024" y="0"/>
            <a:ext cx="5492954" cy="6858000"/>
          </a:xfrm>
          <a:prstGeom prst="rect">
            <a:avLst/>
          </a:prstGeom>
          <a:solidFill>
            <a:srgbClr val="202832">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28" tIns="45714" rIns="91428" bIns="45714"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latin typeface="Verdana "/>
            </a:endParaRPr>
          </a:p>
        </p:txBody>
      </p:sp>
      <p:sp>
        <p:nvSpPr>
          <p:cNvPr id="9" name="Subtitle 2">
            <a:extLst>
              <a:ext uri="{FF2B5EF4-FFF2-40B4-BE49-F238E27FC236}">
                <a16:creationId xmlns:a16="http://schemas.microsoft.com/office/drawing/2014/main" id="{294B8BF7-CDA4-40B1-80AC-F9B464DE6E31}"/>
              </a:ext>
            </a:extLst>
          </p:cNvPr>
          <p:cNvSpPr txBox="1">
            <a:spLocks noGrp="1"/>
          </p:cNvSpPr>
          <p:nvPr>
            <p:ph type="body" sz="quarter" idx="12"/>
          </p:nvPr>
        </p:nvSpPr>
        <p:spPr>
          <a:xfrm>
            <a:off x="5838684" y="2987941"/>
            <a:ext cx="5840413" cy="2310700"/>
          </a:xfrm>
          <a:prstGeom prst="rect">
            <a:avLst/>
          </a:prstGeom>
          <a:noFill/>
        </p:spPr>
        <p:txBody>
          <a:bodyPr wrap="square" lIns="182819" tIns="91410" rIns="182819" bIns="91410" rtlCol="0">
            <a:spAutoFit/>
          </a:bodyPr>
          <a:lstStyle>
            <a:defPPr>
              <a:defRPr lang="en-US"/>
            </a:defPPr>
            <a:lvl1pPr algn="just">
              <a:lnSpc>
                <a:spcPct val="120000"/>
              </a:lnSpc>
              <a:defRPr sz="2800">
                <a:latin typeface="Open Sans Light"/>
                <a:cs typeface="Open Sans Light"/>
              </a:defRPr>
            </a:lvl1pPr>
          </a:lstStyle>
          <a:p>
            <a:pPr>
              <a:spcBef>
                <a:spcPts val="0"/>
              </a:spcBef>
              <a:spcAft>
                <a:spcPts val="600"/>
              </a:spcAft>
            </a:pPr>
            <a:r>
              <a:rPr lang="fr-FR" sz="1800" dirty="0">
                <a:latin typeface="+mn-lt"/>
                <a:ea typeface="Verdana" panose="020B0604030504040204" pitchFamily="34" charset="0"/>
              </a:rPr>
              <a:t>En 2021, en dépit de scores plus bas dans l’absolu en matière de </a:t>
            </a:r>
            <a:r>
              <a:rPr lang="fr-FR" sz="1800" b="1" dirty="0">
                <a:latin typeface="+mn-lt"/>
                <a:ea typeface="Verdana" panose="020B0604030504040204" pitchFamily="34" charset="0"/>
              </a:rPr>
              <a:t>protection de l’environnement</a:t>
            </a:r>
            <a:r>
              <a:rPr lang="fr-FR" sz="1800" dirty="0">
                <a:latin typeface="+mn-lt"/>
                <a:ea typeface="Verdana" panose="020B0604030504040204" pitchFamily="34" charset="0"/>
              </a:rPr>
              <a:t>, de </a:t>
            </a:r>
            <a:r>
              <a:rPr lang="fr-FR" sz="1800" b="1" dirty="0">
                <a:latin typeface="+mn-lt"/>
                <a:ea typeface="Verdana" panose="020B0604030504040204" pitchFamily="34" charset="0"/>
              </a:rPr>
              <a:t>propreté</a:t>
            </a:r>
            <a:r>
              <a:rPr lang="fr-FR" sz="1800" dirty="0">
                <a:latin typeface="+mn-lt"/>
                <a:ea typeface="Verdana" panose="020B0604030504040204" pitchFamily="34" charset="0"/>
              </a:rPr>
              <a:t> ou de </a:t>
            </a:r>
            <a:r>
              <a:rPr lang="fr-FR" sz="1800" b="1" dirty="0">
                <a:latin typeface="+mn-lt"/>
                <a:ea typeface="Verdana" panose="020B0604030504040204" pitchFamily="34" charset="0"/>
              </a:rPr>
              <a:t>qualité de vie, la région </a:t>
            </a:r>
            <a:r>
              <a:rPr lang="fr-FR" sz="1800" dirty="0">
                <a:latin typeface="+mn-lt"/>
                <a:ea typeface="Verdana" panose="020B0604030504040204" pitchFamily="34" charset="0"/>
              </a:rPr>
              <a:t>ne se situe pas en retrait par rapport à la norme France. </a:t>
            </a:r>
          </a:p>
          <a:p>
            <a:pPr>
              <a:spcBef>
                <a:spcPts val="0"/>
              </a:spcBef>
              <a:spcAft>
                <a:spcPts val="600"/>
              </a:spcAft>
            </a:pPr>
            <a:r>
              <a:rPr lang="fr-FR" sz="1800" dirty="0">
                <a:latin typeface="+mn-lt"/>
                <a:ea typeface="Verdana" panose="020B0604030504040204" pitchFamily="34" charset="0"/>
              </a:rPr>
              <a:t>Une baisse est cependant visible par rapport à 2019.</a:t>
            </a:r>
          </a:p>
          <a:p>
            <a:pPr marL="171450" indent="-171450">
              <a:spcBef>
                <a:spcPts val="0"/>
              </a:spcBef>
              <a:spcAft>
                <a:spcPts val="600"/>
              </a:spcAft>
              <a:buFont typeface="Arial" panose="020B0604020202020204" pitchFamily="34" charset="0"/>
              <a:buChar char="•"/>
            </a:pPr>
            <a:endParaRPr lang="fr-FR" sz="1800" dirty="0">
              <a:latin typeface="+mn-lt"/>
              <a:ea typeface="Verdana" panose="020B0604030504040204" pitchFamily="34" charset="0"/>
            </a:endParaRPr>
          </a:p>
        </p:txBody>
      </p:sp>
      <p:sp>
        <p:nvSpPr>
          <p:cNvPr id="12" name="ZoneTexte 11">
            <a:extLst>
              <a:ext uri="{FF2B5EF4-FFF2-40B4-BE49-F238E27FC236}">
                <a16:creationId xmlns:a16="http://schemas.microsoft.com/office/drawing/2014/main" id="{171BD723-CEA2-4B7F-B303-28CE7564B9D2}"/>
              </a:ext>
            </a:extLst>
          </p:cNvPr>
          <p:cNvSpPr txBox="1"/>
          <p:nvPr/>
        </p:nvSpPr>
        <p:spPr>
          <a:xfrm>
            <a:off x="175490" y="90855"/>
            <a:ext cx="4969165" cy="455574"/>
          </a:xfrm>
          <a:prstGeom prst="rect">
            <a:avLst/>
          </a:prstGeom>
          <a:noFill/>
        </p:spPr>
        <p:txBody>
          <a:bodyPr wrap="square" rtlCol="0">
            <a:spAutoFit/>
          </a:bodyPr>
          <a:lstStyle/>
          <a:p>
            <a:pPr algn="just">
              <a:lnSpc>
                <a:spcPct val="125000"/>
              </a:lnSpc>
              <a:spcBef>
                <a:spcPts val="600"/>
              </a:spcBef>
              <a:spcAft>
                <a:spcPts val="600"/>
              </a:spcAft>
            </a:pPr>
            <a:r>
              <a:rPr lang="fr-FR" sz="1000" i="1" dirty="0">
                <a:solidFill>
                  <a:schemeClr val="bg1"/>
                </a:solidFill>
                <a:latin typeface="Verdana" panose="020B0604030504040204" pitchFamily="34" charset="0"/>
                <a:ea typeface="Verdana" panose="020B0604030504040204" pitchFamily="34" charset="0"/>
              </a:rPr>
              <a:t>Pour chacun des aspects suivants, diriez-vous que le développement du tourisme a une influence plutôt positive ou négative ?</a:t>
            </a:r>
          </a:p>
        </p:txBody>
      </p:sp>
      <p:sp>
        <p:nvSpPr>
          <p:cNvPr id="17" name="Rectangle 16">
            <a:extLst>
              <a:ext uri="{FF2B5EF4-FFF2-40B4-BE49-F238E27FC236}">
                <a16:creationId xmlns:a16="http://schemas.microsoft.com/office/drawing/2014/main" id="{C41A7EA2-853B-4183-B088-895860CEFFE8}"/>
              </a:ext>
            </a:extLst>
          </p:cNvPr>
          <p:cNvSpPr/>
          <p:nvPr/>
        </p:nvSpPr>
        <p:spPr>
          <a:xfrm>
            <a:off x="1198394" y="737337"/>
            <a:ext cx="1432599" cy="298188"/>
          </a:xfrm>
          <a:prstGeom prst="rect">
            <a:avLst/>
          </a:prstGeom>
          <a:solidFill>
            <a:srgbClr val="44C69E"/>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088639"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Positif</a:t>
            </a:r>
          </a:p>
        </p:txBody>
      </p:sp>
      <p:sp>
        <p:nvSpPr>
          <p:cNvPr id="18" name="Rectangle 17">
            <a:extLst>
              <a:ext uri="{FF2B5EF4-FFF2-40B4-BE49-F238E27FC236}">
                <a16:creationId xmlns:a16="http://schemas.microsoft.com/office/drawing/2014/main" id="{1B515DC6-9FA2-4903-9DA3-6AD3FE1DC5ED}"/>
              </a:ext>
            </a:extLst>
          </p:cNvPr>
          <p:cNvSpPr/>
          <p:nvPr/>
        </p:nvSpPr>
        <p:spPr>
          <a:xfrm>
            <a:off x="2621655" y="737337"/>
            <a:ext cx="1054022" cy="298188"/>
          </a:xfrm>
          <a:prstGeom prst="rect">
            <a:avLst/>
          </a:prstGeom>
          <a:solidFill>
            <a:sysClr val="window" lastClr="FFFFFF">
              <a:lumMod val="85000"/>
            </a:sysClr>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088639"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rgbClr val="445469"/>
                </a:solidFill>
                <a:effectLst/>
                <a:uLnTx/>
                <a:uFillTx/>
                <a:latin typeface="Verdana" panose="020B0604030504040204" pitchFamily="34" charset="0"/>
                <a:ea typeface="Verdana" panose="020B0604030504040204" pitchFamily="34" charset="0"/>
              </a:rPr>
              <a:t>Neutre</a:t>
            </a:r>
          </a:p>
        </p:txBody>
      </p:sp>
      <p:sp>
        <p:nvSpPr>
          <p:cNvPr id="19" name="Rectangle 18">
            <a:extLst>
              <a:ext uri="{FF2B5EF4-FFF2-40B4-BE49-F238E27FC236}">
                <a16:creationId xmlns:a16="http://schemas.microsoft.com/office/drawing/2014/main" id="{514C3303-5CAE-43AA-8280-A3E1DFA074B3}"/>
              </a:ext>
            </a:extLst>
          </p:cNvPr>
          <p:cNvSpPr/>
          <p:nvPr/>
        </p:nvSpPr>
        <p:spPr>
          <a:xfrm>
            <a:off x="3675573" y="737337"/>
            <a:ext cx="1054022" cy="298188"/>
          </a:xfrm>
          <a:prstGeom prst="rect">
            <a:avLst/>
          </a:prstGeom>
          <a:solidFill>
            <a:srgbClr val="E43D53"/>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088639"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Négatif</a:t>
            </a:r>
          </a:p>
        </p:txBody>
      </p:sp>
      <p:sp>
        <p:nvSpPr>
          <p:cNvPr id="20" name="Rectangle 19">
            <a:extLst>
              <a:ext uri="{FF2B5EF4-FFF2-40B4-BE49-F238E27FC236}">
                <a16:creationId xmlns:a16="http://schemas.microsoft.com/office/drawing/2014/main" id="{D0D7FF0D-1053-4C2E-BDCF-A4337670A7DD}"/>
              </a:ext>
            </a:extLst>
          </p:cNvPr>
          <p:cNvSpPr/>
          <p:nvPr/>
        </p:nvSpPr>
        <p:spPr>
          <a:xfrm>
            <a:off x="4706238" y="737338"/>
            <a:ext cx="519135" cy="298188"/>
          </a:xfrm>
          <a:prstGeom prst="rect">
            <a:avLst/>
          </a:prstGeom>
          <a:solidFill>
            <a:sysClr val="window" lastClr="FFFFFF">
              <a:lumMod val="65000"/>
            </a:sysClr>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088639"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NSP</a:t>
            </a:r>
          </a:p>
        </p:txBody>
      </p:sp>
      <p:graphicFrame>
        <p:nvGraphicFramePr>
          <p:cNvPr id="22" name="Graphique 21">
            <a:extLst>
              <a:ext uri="{FF2B5EF4-FFF2-40B4-BE49-F238E27FC236}">
                <a16:creationId xmlns:a16="http://schemas.microsoft.com/office/drawing/2014/main" id="{A432E926-518F-4161-86AB-CF6A35B82C38}"/>
              </a:ext>
            </a:extLst>
          </p:cNvPr>
          <p:cNvGraphicFramePr/>
          <p:nvPr/>
        </p:nvGraphicFramePr>
        <p:xfrm>
          <a:off x="69366" y="1169335"/>
          <a:ext cx="5375564" cy="5688666"/>
        </p:xfrm>
        <a:graphic>
          <a:graphicData uri="http://schemas.openxmlformats.org/drawingml/2006/chart">
            <c:chart xmlns:c="http://schemas.openxmlformats.org/drawingml/2006/chart" xmlns:r="http://schemas.openxmlformats.org/officeDocument/2006/relationships" r:id="rId3"/>
          </a:graphicData>
        </a:graphic>
      </p:graphicFrame>
      <p:sp>
        <p:nvSpPr>
          <p:cNvPr id="15" name="Flèche : gauche 14">
            <a:extLst>
              <a:ext uri="{FF2B5EF4-FFF2-40B4-BE49-F238E27FC236}">
                <a16:creationId xmlns:a16="http://schemas.microsoft.com/office/drawing/2014/main" id="{1D615074-716F-4F33-AD67-9A75E58D10C9}"/>
              </a:ext>
            </a:extLst>
          </p:cNvPr>
          <p:cNvSpPr/>
          <p:nvPr/>
        </p:nvSpPr>
        <p:spPr>
          <a:xfrm>
            <a:off x="5562320" y="2474964"/>
            <a:ext cx="1604456" cy="33337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6" name="Flèche : gauche 15">
            <a:extLst>
              <a:ext uri="{FF2B5EF4-FFF2-40B4-BE49-F238E27FC236}">
                <a16:creationId xmlns:a16="http://schemas.microsoft.com/office/drawing/2014/main" id="{09EE6AF8-B12F-4E18-A3BE-FD47C368C5FC}"/>
              </a:ext>
            </a:extLst>
          </p:cNvPr>
          <p:cNvSpPr/>
          <p:nvPr/>
        </p:nvSpPr>
        <p:spPr>
          <a:xfrm>
            <a:off x="5562320" y="5535449"/>
            <a:ext cx="1604456" cy="33337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7633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Une image contenant texte, ciel, extérieur, herbe&#10;&#10;Description générée automatiquement">
            <a:extLst>
              <a:ext uri="{FF2B5EF4-FFF2-40B4-BE49-F238E27FC236}">
                <a16:creationId xmlns:a16="http://schemas.microsoft.com/office/drawing/2014/main" id="{015886C6-E22C-4055-AD88-6B0300D714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9054" y="0"/>
            <a:ext cx="4846211" cy="6858000"/>
          </a:xfrm>
          <a:prstGeom prst="rect">
            <a:avLst/>
          </a:prstGeom>
        </p:spPr>
      </p:pic>
      <p:sp>
        <p:nvSpPr>
          <p:cNvPr id="14" name="Titre 1">
            <a:extLst>
              <a:ext uri="{FF2B5EF4-FFF2-40B4-BE49-F238E27FC236}">
                <a16:creationId xmlns:a16="http://schemas.microsoft.com/office/drawing/2014/main" id="{1BED7462-5C91-4F11-AF02-CF2AC6EE6EF1}"/>
              </a:ext>
            </a:extLst>
          </p:cNvPr>
          <p:cNvSpPr>
            <a:spLocks noGrp="1"/>
          </p:cNvSpPr>
          <p:nvPr>
            <p:ph type="title"/>
          </p:nvPr>
        </p:nvSpPr>
        <p:spPr>
          <a:xfrm>
            <a:off x="218439" y="631162"/>
            <a:ext cx="6853029" cy="694718"/>
          </a:xfrm>
          <a:solidFill>
            <a:schemeClr val="bg1"/>
          </a:solidFill>
          <a:ln>
            <a:solidFill>
              <a:schemeClr val="bg1"/>
            </a:solidFill>
          </a:ln>
        </p:spPr>
        <p:txBody>
          <a:bodyPr>
            <a:noAutofit/>
          </a:bodyPr>
          <a:lstStyle/>
          <a:p>
            <a:r>
              <a:rPr lang="fr-FR" sz="3200" dirty="0">
                <a:solidFill>
                  <a:srgbClr val="125A9F"/>
                </a:solidFill>
                <a:latin typeface="Futura Hv BT" panose="020B0702020204020204" pitchFamily="34" charset="0"/>
                <a:ea typeface="+mn-ea"/>
                <a:cs typeface="+mn-cs"/>
              </a:rPr>
              <a:t>Touristes et résidents : </a:t>
            </a:r>
            <a:br>
              <a:rPr lang="fr-FR" sz="3200" dirty="0">
                <a:solidFill>
                  <a:srgbClr val="125A9F"/>
                </a:solidFill>
                <a:latin typeface="Futura Hv BT" panose="020B0702020204020204" pitchFamily="34" charset="0"/>
                <a:ea typeface="+mn-ea"/>
                <a:cs typeface="+mn-cs"/>
              </a:rPr>
            </a:br>
            <a:r>
              <a:rPr lang="fr-FR" sz="3200" dirty="0">
                <a:solidFill>
                  <a:srgbClr val="125A9F"/>
                </a:solidFill>
                <a:latin typeface="Futura Hv BT" panose="020B0702020204020204" pitchFamily="34" charset="0"/>
                <a:ea typeface="+mn-ea"/>
                <a:cs typeface="+mn-cs"/>
              </a:rPr>
              <a:t>une seule et même personne</a:t>
            </a:r>
          </a:p>
        </p:txBody>
      </p:sp>
      <p:sp>
        <p:nvSpPr>
          <p:cNvPr id="3" name="ZoneTexte 2">
            <a:extLst>
              <a:ext uri="{FF2B5EF4-FFF2-40B4-BE49-F238E27FC236}">
                <a16:creationId xmlns:a16="http://schemas.microsoft.com/office/drawing/2014/main" id="{D7F20649-E518-4FEF-BD3A-01C478EB7252}"/>
              </a:ext>
            </a:extLst>
          </p:cNvPr>
          <p:cNvSpPr txBox="1"/>
          <p:nvPr/>
        </p:nvSpPr>
        <p:spPr>
          <a:xfrm>
            <a:off x="340041" y="1536174"/>
            <a:ext cx="6392453" cy="3600986"/>
          </a:xfrm>
          <a:prstGeom prst="rect">
            <a:avLst/>
          </a:prstGeom>
          <a:noFill/>
        </p:spPr>
        <p:txBody>
          <a:bodyPr wrap="square" rtlCol="0">
            <a:spAutoFit/>
          </a:bodyPr>
          <a:lstStyle/>
          <a:p>
            <a:r>
              <a:rPr lang="fr-FR" dirty="0"/>
              <a:t>Dans bon nombre de nos territoires, l’habitant est un privilégié, il vit dans un territoire de loisirs et de vacances désiré par les autres.</a:t>
            </a:r>
          </a:p>
          <a:p>
            <a:r>
              <a:rPr lang="fr-FR" sz="3200" b="1" dirty="0">
                <a:solidFill>
                  <a:srgbClr val="0070C0"/>
                </a:solidFill>
              </a:rPr>
              <a:t>85% </a:t>
            </a:r>
            <a:r>
              <a:rPr lang="fr-FR" sz="1400" dirty="0">
                <a:solidFill>
                  <a:srgbClr val="333333"/>
                </a:solidFill>
                <a:latin typeface="+mj-lt"/>
              </a:rPr>
              <a:t>des habitants d’Auvergne Rhône-Alpes ont fait du tourisme dans la région - </a:t>
            </a:r>
            <a:r>
              <a:rPr lang="fr-FR" sz="1400" b="1" dirty="0">
                <a:solidFill>
                  <a:srgbClr val="0070C0"/>
                </a:solidFill>
              </a:rPr>
              <a:t>Source : Kantar 2019</a:t>
            </a:r>
          </a:p>
          <a:p>
            <a:endParaRPr lang="fr-FR" sz="1400" dirty="0">
              <a:solidFill>
                <a:srgbClr val="333333"/>
              </a:solidFill>
              <a:latin typeface="+mj-lt"/>
            </a:endParaRPr>
          </a:p>
          <a:p>
            <a:r>
              <a:rPr lang="fr-FR" dirty="0"/>
              <a:t>= Habitant </a:t>
            </a:r>
            <a:r>
              <a:rPr lang="fr-FR" sz="2000" b="1" dirty="0">
                <a:solidFill>
                  <a:srgbClr val="0070C0"/>
                </a:solidFill>
              </a:rPr>
              <a:t>visiteur</a:t>
            </a:r>
            <a:r>
              <a:rPr lang="fr-FR" dirty="0"/>
              <a:t> (touriste et excursionniste)</a:t>
            </a:r>
          </a:p>
          <a:p>
            <a:r>
              <a:rPr lang="fr-FR" dirty="0"/>
              <a:t> </a:t>
            </a:r>
          </a:p>
          <a:p>
            <a:r>
              <a:rPr lang="fr-FR" dirty="0"/>
              <a:t>= Habitant </a:t>
            </a:r>
            <a:r>
              <a:rPr lang="fr-FR" sz="2000" b="1" dirty="0">
                <a:solidFill>
                  <a:srgbClr val="0070C0"/>
                </a:solidFill>
              </a:rPr>
              <a:t>ambassadeur</a:t>
            </a:r>
            <a:r>
              <a:rPr lang="fr-FR" dirty="0"/>
              <a:t> (passeur d’images), qui défend sa légitimité à produire un discours, guider et accompagner des visiteurs</a:t>
            </a:r>
          </a:p>
          <a:p>
            <a:r>
              <a:rPr lang="fr-FR" dirty="0"/>
              <a:t> </a:t>
            </a:r>
          </a:p>
          <a:p>
            <a:r>
              <a:rPr lang="fr-FR" dirty="0"/>
              <a:t>= Habitant </a:t>
            </a:r>
            <a:r>
              <a:rPr lang="fr-FR" sz="2000" b="1" dirty="0">
                <a:solidFill>
                  <a:srgbClr val="0070C0"/>
                </a:solidFill>
              </a:rPr>
              <a:t>citoyen</a:t>
            </a:r>
            <a:r>
              <a:rPr lang="fr-FR" dirty="0"/>
              <a:t> (protecteur et défenseur)</a:t>
            </a:r>
          </a:p>
        </p:txBody>
      </p:sp>
      <p:sp>
        <p:nvSpPr>
          <p:cNvPr id="2" name="ZoneTexte 1">
            <a:extLst>
              <a:ext uri="{FF2B5EF4-FFF2-40B4-BE49-F238E27FC236}">
                <a16:creationId xmlns:a16="http://schemas.microsoft.com/office/drawing/2014/main" id="{C47FB286-50BB-48D4-BCED-3B1E403CEB9E}"/>
              </a:ext>
            </a:extLst>
          </p:cNvPr>
          <p:cNvSpPr txBox="1"/>
          <p:nvPr/>
        </p:nvSpPr>
        <p:spPr>
          <a:xfrm>
            <a:off x="218439" y="5226424"/>
            <a:ext cx="6853029" cy="1200329"/>
          </a:xfrm>
          <a:prstGeom prst="rect">
            <a:avLst/>
          </a:prstGeom>
          <a:solidFill>
            <a:schemeClr val="accent1">
              <a:lumMod val="40000"/>
              <a:lumOff val="60000"/>
            </a:schemeClr>
          </a:solidFill>
        </p:spPr>
        <p:txBody>
          <a:bodyPr wrap="square" rtlCol="0">
            <a:spAutoFit/>
          </a:bodyPr>
          <a:lstStyle/>
          <a:p>
            <a:r>
              <a:rPr lang="fr-FR" dirty="0"/>
              <a:t>Le tourisme du « monde d’après » semble avoir pris conscience de l’écueil de la « </a:t>
            </a:r>
            <a:r>
              <a:rPr lang="fr-FR" dirty="0" err="1"/>
              <a:t>cartepostalisation</a:t>
            </a:r>
            <a:r>
              <a:rPr lang="fr-FR" dirty="0"/>
              <a:t> » : il a intégré, en amont comme en aval de sa commercialisation, les habitants de la destination comme autant de ressources et de richesses de celle-ci.</a:t>
            </a:r>
          </a:p>
        </p:txBody>
      </p:sp>
      <p:sp>
        <p:nvSpPr>
          <p:cNvPr id="4" name="ZoneTexte 3">
            <a:extLst>
              <a:ext uri="{FF2B5EF4-FFF2-40B4-BE49-F238E27FC236}">
                <a16:creationId xmlns:a16="http://schemas.microsoft.com/office/drawing/2014/main" id="{7E2B0C2A-2177-4797-852A-9A5297025D22}"/>
              </a:ext>
            </a:extLst>
          </p:cNvPr>
          <p:cNvSpPr txBox="1"/>
          <p:nvPr/>
        </p:nvSpPr>
        <p:spPr>
          <a:xfrm>
            <a:off x="1714777" y="6443358"/>
            <a:ext cx="5515484" cy="307777"/>
          </a:xfrm>
          <a:prstGeom prst="rect">
            <a:avLst/>
          </a:prstGeom>
          <a:noFill/>
        </p:spPr>
        <p:txBody>
          <a:bodyPr wrap="none" rtlCol="0">
            <a:spAutoFit/>
          </a:bodyPr>
          <a:lstStyle/>
          <a:p>
            <a:r>
              <a:rPr lang="fr-FR" sz="1400" b="1" dirty="0"/>
              <a:t>Marine Loisy – Maitresse de conférence en sociologie au CNAM de Paris</a:t>
            </a:r>
          </a:p>
        </p:txBody>
      </p:sp>
    </p:spTree>
    <p:extLst>
      <p:ext uri="{BB962C8B-B14F-4D97-AF65-F5344CB8AC3E}">
        <p14:creationId xmlns:p14="http://schemas.microsoft.com/office/powerpoint/2010/main" val="3069238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Une image contenant texte, ciel, différent, aéronef&#10;&#10;Description générée automatiquement">
            <a:extLst>
              <a:ext uri="{FF2B5EF4-FFF2-40B4-BE49-F238E27FC236}">
                <a16:creationId xmlns:a16="http://schemas.microsoft.com/office/drawing/2014/main" id="{2AB03452-B7C3-4D56-A8A7-742CBD01D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1" name="Titre 1">
            <a:extLst>
              <a:ext uri="{FF2B5EF4-FFF2-40B4-BE49-F238E27FC236}">
                <a16:creationId xmlns:a16="http://schemas.microsoft.com/office/drawing/2014/main" id="{887E08DA-624D-4C77-8DBD-8CB8CF01F960}"/>
              </a:ext>
            </a:extLst>
          </p:cNvPr>
          <p:cNvSpPr txBox="1">
            <a:spLocks/>
          </p:cNvSpPr>
          <p:nvPr/>
        </p:nvSpPr>
        <p:spPr>
          <a:xfrm>
            <a:off x="5210901" y="2953141"/>
            <a:ext cx="5804899" cy="568325"/>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200" b="1" dirty="0">
                <a:solidFill>
                  <a:schemeClr val="bg1"/>
                </a:solidFill>
                <a:latin typeface="Futura Std Book" panose="020B0502020204020303" pitchFamily="34" charset="0"/>
              </a:rPr>
              <a:t>Perspectives et plans d’actions</a:t>
            </a:r>
          </a:p>
        </p:txBody>
      </p:sp>
    </p:spTree>
    <p:extLst>
      <p:ext uri="{BB962C8B-B14F-4D97-AF65-F5344CB8AC3E}">
        <p14:creationId xmlns:p14="http://schemas.microsoft.com/office/powerpoint/2010/main" val="44022289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rketer Light">
    <a:dk1>
      <a:srgbClr val="445469"/>
    </a:dk1>
    <a:lt1>
      <a:sysClr val="window" lastClr="FFFFFF"/>
    </a:lt1>
    <a:dk2>
      <a:srgbClr val="445469"/>
    </a:dk2>
    <a:lt2>
      <a:srgbClr val="FFFFFF"/>
    </a:lt2>
    <a:accent1>
      <a:srgbClr val="44C69E"/>
    </a:accent1>
    <a:accent2>
      <a:srgbClr val="93CC5A"/>
    </a:accent2>
    <a:accent3>
      <a:srgbClr val="EDBD3C"/>
    </a:accent3>
    <a:accent4>
      <a:srgbClr val="E43D53"/>
    </a:accent4>
    <a:accent5>
      <a:srgbClr val="525964"/>
    </a:accent5>
    <a:accent6>
      <a:srgbClr val="445469"/>
    </a:accent6>
    <a:hlink>
      <a:srgbClr val="F33B48"/>
    </a:hlink>
    <a:folHlink>
      <a:srgbClr val="FFC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CD42B1F5CAD745A06959D84515EB12" ma:contentTypeVersion="13" ma:contentTypeDescription="Crée un document." ma:contentTypeScope="" ma:versionID="86d81e5738f4173ca252dfc1cea22c80">
  <xsd:schema xmlns:xsd="http://www.w3.org/2001/XMLSchema" xmlns:xs="http://www.w3.org/2001/XMLSchema" xmlns:p="http://schemas.microsoft.com/office/2006/metadata/properties" xmlns:ns2="3c7f8a45-07eb-46c4-bc71-ba910dd444e3" xmlns:ns3="bd9134d9-7046-4024-a6ea-470a07ac9ce5" targetNamespace="http://schemas.microsoft.com/office/2006/metadata/properties" ma:root="true" ma:fieldsID="b93dcb5c1c4ce4bd8d7d62001159cc85" ns2:_="" ns3:_="">
    <xsd:import namespace="3c7f8a45-07eb-46c4-bc71-ba910dd444e3"/>
    <xsd:import namespace="bd9134d9-7046-4024-a6ea-470a07ac9ce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7f8a45-07eb-46c4-bc71-ba910dd44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9134d9-7046-4024-a6ea-470a07ac9ce5"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0BCE77-D494-4B63-BDA2-A4C6E492AA8C}">
  <ds:schemaRefs>
    <ds:schemaRef ds:uri="852f9290-9c77-4a7b-9703-3bb143ee0838"/>
    <ds:schemaRef ds:uri="http://schemas.microsoft.com/office/2006/documentManagement/types"/>
    <ds:schemaRef ds:uri="http://purl.org/dc/dcmitype/"/>
    <ds:schemaRef ds:uri="http://purl.org/dc/elements/1.1/"/>
    <ds:schemaRef ds:uri="http://schemas.microsoft.com/office/2006/metadata/properties"/>
    <ds:schemaRef ds:uri="http://purl.org/dc/terms/"/>
    <ds:schemaRef ds:uri="http://www.w3.org/XML/1998/namespace"/>
    <ds:schemaRef ds:uri="http://schemas.microsoft.com/office/infopath/2007/PartnerControls"/>
    <ds:schemaRef ds:uri="http://schemas.openxmlformats.org/package/2006/metadata/core-properties"/>
    <ds:schemaRef ds:uri="6788a9bd-ebe1-4463-8802-b3c9d8c9a906"/>
  </ds:schemaRefs>
</ds:datastoreItem>
</file>

<file path=customXml/itemProps2.xml><?xml version="1.0" encoding="utf-8"?>
<ds:datastoreItem xmlns:ds="http://schemas.openxmlformats.org/officeDocument/2006/customXml" ds:itemID="{586A40C3-0C24-4D09-BF8D-FD94E7CB77D0}"/>
</file>

<file path=customXml/itemProps3.xml><?xml version="1.0" encoding="utf-8"?>
<ds:datastoreItem xmlns:ds="http://schemas.openxmlformats.org/officeDocument/2006/customXml" ds:itemID="{AEDE891C-39E4-40E6-B829-8C9060A742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10162</TotalTime>
  <Words>1731</Words>
  <Application>Microsoft Office PowerPoint</Application>
  <PresentationFormat>Grand écran</PresentationFormat>
  <Paragraphs>152</Paragraphs>
  <Slides>18</Slides>
  <Notes>10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18</vt:i4>
      </vt:variant>
    </vt:vector>
  </HeadingPairs>
  <TitlesOfParts>
    <vt:vector size="30" baseType="lpstr">
      <vt:lpstr>Arial</vt:lpstr>
      <vt:lpstr>C+Bold</vt:lpstr>
      <vt:lpstr>Calibri</vt:lpstr>
      <vt:lpstr>Calibri Light</vt:lpstr>
      <vt:lpstr>Futura Hv BT</vt:lpstr>
      <vt:lpstr>Futura Std Book</vt:lpstr>
      <vt:lpstr>Georgia</vt:lpstr>
      <vt:lpstr>inherit</vt:lpstr>
      <vt:lpstr>Source Sans Pro</vt:lpstr>
      <vt:lpstr>Verdana</vt:lpstr>
      <vt:lpstr>Verdana </vt:lpstr>
      <vt:lpstr>Thème Office</vt:lpstr>
      <vt:lpstr>Présentation PowerPoint</vt:lpstr>
      <vt:lpstr>Présentation PowerPoint</vt:lpstr>
      <vt:lpstr>Qu’est ce que le cadre de vie ?</vt:lpstr>
      <vt:lpstr>Présentation PowerPoint</vt:lpstr>
      <vt:lpstr>Présentation PowerPoint</vt:lpstr>
      <vt:lpstr>Présentation PowerPoint</vt:lpstr>
      <vt:lpstr>Impact du tourisme</vt:lpstr>
      <vt:lpstr>Touristes et résidents :  une seule et même personne</vt:lpstr>
      <vt:lpstr>Présentation PowerPoint</vt:lpstr>
      <vt:lpstr>Présentation PowerPoint</vt:lpstr>
      <vt:lpstr>Présentation PowerPoint</vt:lpstr>
      <vt:lpstr>Présentation PowerPoint</vt:lpstr>
      <vt:lpstr>Lyon : le cadre de vie décliné en actions </vt:lpstr>
      <vt:lpstr>Présentation PowerPoint</vt:lpstr>
      <vt:lpstr>Présentation PowerPoint</vt:lpstr>
      <vt:lpstr>Présentation PowerPoint</vt:lpstr>
      <vt:lpstr>Attractivité de la montagne et de la campagne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Noémie Dumont de Rocca-Serra</dc:creator>
  <cp:lastModifiedBy>Axelle Rouchon</cp:lastModifiedBy>
  <cp:revision>45</cp:revision>
  <dcterms:created xsi:type="dcterms:W3CDTF">2021-10-06T08:01:04Z</dcterms:created>
  <dcterms:modified xsi:type="dcterms:W3CDTF">2022-03-28T12:19:16Z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0x010100DFCD42B1F5CAD745A06959D84515EB12</vt:lpwstr>
  </property>
</Properties>
</file>